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уравновешенность в конфликтных ситуациях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спокойствие, уважение и контроль в споре.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споры становятся чаще: растёт самостоятельность, важнее мнение сверстников, появляются разногласия из-за учёбы, семьи и переписки. Уравновешенность помогает не перейти к грубости и сохранить отношения.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сохранять спокойствие особенно важно в 9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удерживать контроль над словами и поступками, даже когда спор становится напряжённым. Человек замечает свои эмоции и не отвечает на провокацию сразу.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отсутствие чувств, а их управляемость. Эмоции остаются, но человек не позволяет им диктовать резкие слова, угрозы или импульсивные поступки.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Уравновешенность помогает говорить спокойным тоном, делать паузу перед ответом и выбирать безопасное действие. Важно не усиливать конфликт, а искать понятное решение.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психологическая уравновешенность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самоконтроля заметна по резким жестам, сжатым кулакам, отвёрнутому взгляду, повышенному голосу и учащённому дыханию. Человек начинает отвечать «сгоряча» и хуже слышит собеседника.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— желание немедленно спорить, перебивание, ощущение внутреннего «перегрева» и невозможность остановиться. Такие сигналы показывают, что конфликт уже выходит из-под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потеря самоконтроля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на основе учебного материала ОБЗР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эмоции сменяют друг друга очень быстро и незаметно.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раздражение и злость; именно они чаще всего запускают резкий ответ.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чаще всего мешают в споре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 ускоряется, дыхание становится поверхностным, а мышцы напрягаются. Организм как будто готовится к защите, хотя спор может быть только словесным.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труднее подбирать точные аргументы, поэтому чаще появляются обвинения, резкие фразы и импульсивные действия. Это ухудшает шансы спокойно договориться.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сужается: сложнее замечать смысл слов, интонацию и собственный тон. Из-за этого человек пропускает важные детали разговора и быстрее раздражается.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естественна, но в школьном конфликте она мешает. Чем раньше человек замечает эти изменения, тем проще взять паузу и не сказать лишнего.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организмом при конфликте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напряжённой ситуации: от остановки до безопасного решения.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спокойному ответу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8669" y="1594654"/>
            <a:ext cx="18806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рабочих приёма самоконтроля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счёт даёт несколько секунд, чтобы не отвечать мгновенно. За это время эмоция успевает чуть ослабнуть, а фраза становится более обдуманной.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десяти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пауза помогает избежать крика, насмешки и случайной грубости. Она особенно полезна, когда хочется сказать первое, что пришло в голову.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ответом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быстро перейти от эмоций к сути: что произошло, что именно не устраивает и какое решение возможно. Фраза «Я сейчас злюсь» помогает говорить честно без обвинений.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фактах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обвинения повышают напряжение, а «я-сообщения» и просьба о разговоре помогают остановить спор.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фраз по теме ОБЗР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фразы подталкивают к ссоре, другие помогают сохранить уважение и перейти к разговору.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и ослабляют конфликт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поза, ровный взгляд и спокойные руки снижают ощущение давления. Сохранение личной дистанции помогает собеседнику не переходить в защиту и легче слышать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жесты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жесты и спокойная мимика поддерживают ровный тон разговора. Не стоит приближаться слишком близко, указывать пальцем или делать резкие движения — это усиливает напряжение.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поза без угрозы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остановитесь и дайте собеседнику договорить, даже если не согласны. Короткая пауза помогает не перебивать и понять, что именно вызвало напряжение.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задайте уточняющий вопрос: «Правильно ли я понял?» или «Ты имеешь в виду…». Так проще увидеть настоящую причину спора, а не отвечать на догадку.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кратко перескажите смысл чужих слов своими словами. Когда человек слышит, что его поняли, он обычно говорит спокойнее и готов обсуждать решение.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слушать, когда не согласен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«Психологическая уравновешенность в конфликтных ситуациях», составлено для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отражает, насколько способ помогает сохранить отношения и прийти к приемлемому решению без лишнего напряжения.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даёт лучший результат для школьных ситуаций, а соперничество и избегание хуже помогают договориться.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решения конфликта по результату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Перебивание, сарказм и резкие замечания не помогают понять друг друга. Они заставляют собеседника защищаться и отвечать ещё жёстче.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обостряют спор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переходить на личность: обсуждать не поступок, а человека, его характер или прошлые ошибки. Так спор быстро превращается в обиду.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вредны угрозы, оскорбления и публичное унижение. При свидетелях напряжение растёт сильнее, а шанс на примирение становится гораздо ниже.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одна злая фраза может вызвать длинную цепочку ответов. Писать в состоянии злости рискованно, потому что сообщение уже трудно остановить.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обычной ссоры к ситуации, где нужна помощь взрослого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споры чаще всего связаны с оценками, очередностью, распределением ролей в группе и замечаниями учителя. Здесь конфликт быстро становится заметным для класса.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конфликт проявляется в школе, дома и в интернете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напряжение обычно возникает из-за обязанностей, режима дня, телефона, правил и невыполненных обещаний. В семье спор часто затрагивает повседневные привычки и доверие.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ситуация обостряется быстрее: в переписке нет интонации и мимики, поэтому шутку или короткий ответ легко понять как нападение.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«Психологическая уравновешенность в конфликтных ситуациях», составлено для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напряжение не снижается, полезно выйти из разговора на несколько минут и вернуться только после паузы.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дыхание и короткая пауза; дополнительные действия закрепляют спокойствие и помогают не сорваться.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успокоиться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фраз для безопасного общения на уроке ОБЗР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снизить накал и перевести разговор к обсуждению проблемы без взаимных обвинений.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формулировки дают время подумать, уменьшают раздражение и помогают перейти от эмоций к решению.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мирного разговора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места в проекте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двое девятиклассников не поделили, кто будет отвечать за презентацию. Один уже хотел спорить громко, но остановился, спросил, что именно не устраивает, и предложил разделить задания. Через несколько минут они договорились без ссоры.
</a:t>
            </a:r>
            <a:endParaRPr lang="en-US" sz="972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в переписке после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шутки в чате один ученик обиделся на короткий ответ и уже собирался писать резко. Он сделал паузу, уточнил смысл сообщения и понял, что собеседник не хотел задеть его. Разговор продолжился спокойно и без взаимных обвинений.
</a:t>
            </a:r>
            <a:endParaRPr lang="en-US" sz="1024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школьной ситуации и спокойного решения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действий помогают удержать спокойствие в конфликте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 по теме самоконтроля и безопасного общения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эти действия регулярно, легче не сорваться на резкие слова и быстрее вернуться к спокойному разговору.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уравновешенность — это навык безопасности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дыхание, уважительные слова, умение слушать и своевременное обращение за помощью помогают не усугублять конфликт. Этот навык делает общение спокойнее, а поведение — более зрелым и безопасным.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2026-05-21T02:49:25Z</dcterms:created>
  <dcterms:modified xsi:type="dcterms:W3CDTF">2026-05-21T02:49:25Z</dcterms:modified>
</cp:coreProperties>
</file>