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многообразие, строение и значение для природы и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плоских червей включает свободноживущих и паразитов, важнейших для экосистем и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эволюционная роль плоских червей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появились более 500 миллионов лет назад. Они являются первыми многоклеточными с настоящими тканями и органами, занимая переходное место между простейшими и кольчатыми червями, что важно для понимания эволюции животных.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– свободноживущие обитатели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преимущественно живут в пресных и морских водах, а также во влажной почве. Они движутся с помощью ресничек и питаются мелкими организмами, выполняя роль санитаров в природе.
</a:t>
            </a:r>
            <a:endParaRPr lang="en-US" sz="122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– хитрые паразиты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обитают внутри органов животных и человека. Имеют присоски для крепления и сложный жизненный цикл с несколькими хозяевами, включая пресноводных моллюсков и травоядных.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– многокомнатные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достигают больших размеров и живут в кишечнике хозяев. Они состоят из множества члеников и питаются всасывая питательные вещества через поверхность тела.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плоских червей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статистика трёх классов плоских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варьируется от открытой воды и почвы до внутренних органов животных в зависимости от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образуют наибольшее разнообразие видов; при этом размеры представителей разных классов сильно различаются.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зоологии,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плоских червей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наружная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плоских червей сильно уплощены от спины к брюшку и покрыты кожно-мускульным мешком, обеспечивающим защиту и движение. Такая форма помогает им сохранять небольшие размеры и эффективнее перемещаться.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передвижения и прикрепления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ресничных червей поверхность покрыта ресничками, облегчающими передвижение в воде. У паразитов развиты присоски, крючья и выросты для надёжного крепления внутри организма хозяина.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плоских червей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вторичной полости тела компенсируется заполнением пространства между органами плотной паренхимой, которая поддерживает форму тела и защищает внутренние структуры.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плоских червей есть разветвлённая пищеварительная система с одним выходом, у ленточных червей кишечник отсутствует, питание идёт через покровы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дыхательная системы у них примитивны или вовсе отсутствуют, что связано с невеликими размерами и способом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плоских червей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головными ганглиями и продольными нервными стволами, соединёнными перемычками, по структуре похожа на лестницу, обеспечивая координацию движений и восприятие окружающего.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черви имеют простые глазные пятна и рецепторы, а паразитические почти лишены органов чувств, что объясняется их скрытым образом жизни внутри хозяев.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пищеварительных систем плоских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строение пищеварительных органов у разных классов. Паразиты поглощают переваренную пищу хозяина через кожу.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отражает образ жизни: свободноживущие имеют полноценный кишечник, паразиты – усовершенствованные способы питания через тело.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зоологии,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выделительная системы плоских червей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путём диффузии через поверхность тела, что эффективно при малых размерах и уплощённой форме организма.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протонефридиев с пламенными клетками, которые собирают и выводят жидкие отходы обмена из межклеточного пространства.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способствует поддержанию гомеостаза и адаптирована к жизни в разнообразных условиях, особенно в водной среде.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газообмена и выделения прямо связана с большой площадью поверхности тела по отношению к объёму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жизненные циклы плоских червей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и 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плоских червей являются гермафродитами, обладают и мужскими, и женскими органами. Свободноживущие могут размножаться бесполым способом — фрагментацией, что позволяет быстро восстанавливаться и увеличивать численность.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жизненные циклы у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проходят несколько стадий развития с обязательной сменой хозяев, например моллюсков и млекопитающих. Это позволяет им успешно распространяться и выживать в разнообразных условиях.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черви: среда обитания и роль в 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 водоёмах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предпочитают пресные и морские водоёмы, а также влажные почвы, где обеспечивается высокая влажность и доступ к пище.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экологическая роль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питаются мелкими беспозвоночными и растительными остатками, способствуя разложению органики и поддержанию чистоты водных экосистем.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 может восстанавливать утраченные части тела, что делает её объектом изучения в биологии и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имеют тело с присосками, которые обеспечивают крепкое прикрепление к органам млекопитающих и человека. Их жизненный цикл включает смену нескольких хозяев, включая моллюсков и травоядных животных.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Паразитирование сосальщиков вызывает разнообразные болезни, снижая продуктивность домашних животных и угрожая здоровью человека. Контроль инфекций важен для медицинской и ветеринарной практики.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Сосальщики: особенности строения и паразитизма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Сколекс — головка с присосками и крючьями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ленточных червей оснащена присосками и крючьями, которые обеспечивают прочное фиксирование внутри кишечника хозяина. Это позволяет червю оставаться в среде с постоянным питанием.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многочисленных члеников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формируют проглоттиды — отдельные членики, которые содержат органы размножения. Питание происходит через поверхность тела, так как кишечник у ленточных червей отсутствует.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ленточных червей: основные особенности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жизненных циклов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в количестве и типах хозяев, а также путях миграции личинок внутри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требуют меньше хозяев, чем ленточные черви, что отражает разнообразие адаптаций к паразитизму.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учебники,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паразиты человека и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Описторхи, цепни и сосальщики вызывают опасные заболевания, поражающие внутренние органы и снижая общее здоровье человека и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при употреблении недостаточно термически обработанного мяса, рыбы, а также через загрязнённые растения и воду.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паразитарные инфекции приводят к анемии и нарушению функций печени и кишечника, что требует своевременной диагностики и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394" y="2400298"/>
            <a:ext cx="5225131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болезни, вызванные плоскими червями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основных заболеваний, их возбудителей и поражаемых организмов, значимых для медицины и ветеринарии.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Паразитарные болезни плоских червей поражают как людей, так и животных, поэтому важна интегрированная профилактика в медицине и ветеринарии.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плоских червей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черви контролируют популяции мелких беспозвоночных, поддерживая баланс экосистем водоёмов и почв.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устойчивость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регулируют популяции хозяев, стимулируя развитие иммунитета и устойчивости в экосистемах.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быстрому разложению органических остатков, улучшая качество воды и плодородие почв.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заражения необходимо тщательно готовить мясо и рыбу, мыть продукты питания и соблюдать гигиену рук. Это помогает снизить риск передачи паразитов.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дегельминтизация домашних животных и санитарное просвещение населения важны для контроля инфекций, так как вакцин для человека пока не разработано.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профилактики заражения плоскими червями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плоских червях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планарий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могут восстанавливать почти любые утраченные части тела, что делает их объектом активных исследований в биологии и медицине.
</a:t>
            </a:r>
            <a:endParaRPr lang="en-US" sz="1305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ленточных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ленточные черви способны жить в организме человека свыше 20 лет, незаметно растя и влияя на здоровье хозяина.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поведением хозяев сосальщиков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изменяют активность промежуточных хозяев, например моллюсков, повышая шансы на переход к следующему этапу жизненного цикла.
</a:t>
            </a:r>
            <a:endParaRPr lang="en-US" sz="10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плоских червей для природы и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ключевые участники экосистем и модели эволюционного прогресса. Их изучение помогает улучшать здоровье человека и животных, а также сохранять природное равновесие.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2026-05-09T02:26:50Z</dcterms:created>
  <dcterms:modified xsi:type="dcterms:W3CDTF">2026-05-09T02:26:50Z</dcterms:modified>
</cp:coreProperties>
</file>