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jpe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Восточной Сибири: природа, хозяйство, население и города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край, где природа, ресурсы и жизнь людей тесно связаны.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Восточная Сибирь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 простирается от Енисея до Прибайкалья и Забайкалья. Это край Саян, Байкальских хребтов и нагорий, где зима долгая и морозная, а ресурсы, реки и леса особенно важны для жизни людей.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горные районы Восточной Сибири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и Восточный Саян образуют мощную горную дугу на юге региона. Здесь чередуются высокие гребни, перевалы и межгорные котловины, поэтому дороги и поселения размещаются очень выборочно.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Саяны на юге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хребты и нагорья здесь часто сменяются долинами рек и замкнутыми котловинами. Из-за этого расстояния между удобными для жизни местами велики, а перевозки и строительство требуют больших затрат.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рельеф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Алданское, Становое, Патомское и Витимское нагорья занимают большие пространства в центре и на северо-востоке. Это возвышенные, сильно расчленённые территории с глубокими долинами и редкими населёнными пунктами.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Нагорья центра и северо-востока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Байкальский, Баргузинский и Северомуйский хребты вытянуты вдоль Байкала и в Забайкалье. Они создают труднопроходимые участки рельефа, но одновременно формируют важные природные рубежи и водосборные территории.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Хребты у Байкала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гор Восточной Сибири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Руды, которые меняют карту региона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Восточной Сибири сосредоточены месторождения меди, никеля, угля, золота, урана и железных руд. Именно поэтому рядом с карьерами и рудниками появляются промышленные посёлки и дороги. На карте эти точки часто тянутся цепочками вдоль горных районов и речных долин.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вода как главные помощники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Таёжные массивы дают древесину для строительства и переработки, а горные реки создают условия для гидроэнергетики. Если показать фотографию тайги или плотины, легко увидеть, как природные ресурсы превращаются в основу хозяйства и снабжения городов энергией.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богатства и трудная добыча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здесь не лежат рядом с крупными центрами, поэтому их освоение связано со сложной логистикой и суровым климатом. Горный карьер на фоне хвойного леса хорошо передаёт сочетание богатства недр и трудностей работы в регионе.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хозяйства региона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неравны по значению: природные ресурсы сильнее всего определяют экономику территории.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добыча и энергетика; остальные отрасли развиваются, но ограничены климатом и рельефом.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материалам школьного курса географии Восточной Сибири.
</a:t>
            </a:r>
            <a:endParaRPr lang="en-US" sz="9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375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55989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810075"/>
            <a:ext cx="493200" cy="3945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86875"/>
            <a:ext cx="493200" cy="39456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Горнодобывающая промышленность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и руды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Золото, медь, никель, свинец и редкие металлы дают региону важную промышленную специализацию. Их добыча часто ведётся вдали от крупных городов и требует постоянной доставки техники и топлива.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трудных условиях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Месторождения нередко находятся в горах, в тайге и в районах с сильными морозами. Поэтому добыча здесь связана с высокой стоимостью строительства, обустройства карьеров и содержания рабочих посёлков.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территориях именно добыча полезных ископаемых задаёт ритм жизни. Она поддерживает занятость, формирует бюджет и влияет на развитие энергетики, транспорта и строительства.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экономики районов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дорог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надёжных дорог, зимников и железнодорожных линий горные предприятия не смогут работать стабильно. Особенно важно вовремя вывозить сырьё и подвозить оборудование, ремонтные материалы и продукты.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Посёлки при предприятиях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рудники и шахты становятся основой новых населённых пунктов. Люди селятся там, где есть работа, жильё и транспортная связь с другими районами.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372" y="1931425"/>
            <a:ext cx="4333557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районы: ведущие занятия и природная основа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ресурсы и положение на дорогах определяют специализацию городов и районов.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тяготеют к сырью, энергии и транспортным линиям; без этих факторов крупные центры здесь почти не возникают.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школьного курса географии и общеизвестным характеристикам городов Восточной Сибири.
</a:t>
            </a:r>
            <a:endParaRPr lang="en-US" sz="9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хозяйство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климат, рельеф и ресурсы определяют размещение предприятий и поселений.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 между районами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и Байкало-Амурская магистрали связывают Восточную Сибирь с другими районами страны. Вдоль них формируются города, склады, станции и промышленные узлы, которые поддерживают жизнь больших территорий.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магистрали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транспортная сеть слаба, районы оказываются изолированными, а добыча сырья и снабжение населения резко усложняются. Поэтому дороги и линии сообщения здесь не менее важны, чем сами природные ресурсы.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 транспорта нельзя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речные пути становятся важным способом связи между поселениями. В горных районах ценятся мосты, тоннели и участки дорог через перевалы, потому что они сокращают путь и соединяют разобщённые территории.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переправы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Автодороги и северные зимники особенно важны там, где нет плотной сети железных дорог. Они помогают доставлять грузы, людей и топливо в удалённые районы, где навигация и летние перевозки недоступны круглый год.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зимники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население размещено неравномерно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выбирают места, где проще жить, работать и добираться до школ, больниц и магазинов.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доступ, мягче условия и больше рабочих мест, тем выше плотность населения.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материалам школьного курса географии Восточной Сибири.
</a:t>
            </a:r>
            <a:endParaRPr lang="en-US" sz="9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 расселение населения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 заселена неравномерно: суровый климат, большие расстояния и горный рельеф ограничивают строительство и повседневную жизнь. Поэтому плотность населения здесь заметно ниже, чем в более благоприятных районах страны.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редкое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населёнными пунктами часто лежат сотни километров, а связь осложняют перевалы, тайга и морозы. Из-за этого многие территории остаются слабо освоенными и редко посещаемыми.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расстояния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жителей сосредоточена в крупных и средних городах, посёлках при предприятиях и вдоль главных дорог. Такие места удобнее для работы, снабжения и связи с другими районами.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люди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мало людей живёт в высокогорье и на удалённых хребтах, где холод, ветер и труднодоступность делают постоянное проживание сложным. Здесь население размещается только в самых удобных точках.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районы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культурное разнообразие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Восточной Сибири живут русские, буряты, якуты, эвенки, тувинцы, тофалары и другие народы. Такое разнообразие сложилось исторически и связано с огромной территорией и разными природными условиями.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региона заметно в поселениях, музеях, праздниках и семейных традициях. Оно делает Восточную Сибирь не только природно богатой, но и очень интересной по своему историческому облику.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наследие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костюмы, праздники, устное творчество и обряды передают опыт поколений. Они показывают, как люди приспосабливались к суровой природе и сохраняли свою самобытность.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особенности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коренных народов сохранились занятия, связанные с природой: охота, рыболовство, оленеводство и скотоводство. Эти виды деятельности помогали людям жить в тайге, тундре и горных районах.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уклад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9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27125" y="1788155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46100" y="3336954"/>
            <a:ext cx="43155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23275" y="3386274"/>
            <a:ext cx="493200" cy="3945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11125" y="496075"/>
            <a:ext cx="816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 населения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7" name="Text 2"/>
          <p:cNvSpPr txBox="1"/>
          <p:nvPr/>
        </p:nvSpPr>
        <p:spPr>
          <a:xfrm>
            <a:off x="1193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сырья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511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золота, угля, меди, никеля, железных и редких металлов остаётся важнейшей работой во многих районах. Она даёт рабочие места и определяет развитие промышленных поселков.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4001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энергия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3319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Лесозаготовки, деревообработка и энергетика тесно связаны с природными ресурсами региона. Реки и огромные лесные массивы создают основу для гидроэнергетики и использования древесины.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6809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сервис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6127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у Байкала и в Саянах развивается туризм, а в городах — строительство, торговля и услуги. Они зависят от дорог, природы и удобства размещения населения.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2598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железные дороги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1915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работают на железной дороге, в автотранспорте и на обслуживании маршрутов. Без транспорта трудно доставлять сырьё, оборудование и продукты в удалённые районы.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5406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промыслы
</a:t>
            </a:r>
            <a:endParaRPr lang="en-US" sz="1100" dirty="0"/>
          </a:p>
        </p:txBody>
      </p:sp>
      <p:sp>
        <p:nvSpPr>
          <p:cNvPr id="26" name="Text 11"/>
          <p:cNvSpPr txBox="1"/>
          <p:nvPr/>
        </p:nvSpPr>
        <p:spPr>
          <a:xfrm>
            <a:off x="4723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таёжных и сельских районах важны оленеводство, животноводство, рыболовство и сбор дикоросов. Эти занятия помогают людям жить там, где промышленность развита слабо.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018940"/>
            <a:ext cx="4417500" cy="2527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в городе и на селе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условия и инфраструктура меняют виды занятости в Восточной Сибири.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занятость шире и разнообразнее, а в сельских и таёжных районах она теснее связана с природой и сезонностью.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«Горы Восточной Сибири. Хозяйство. Население и его основные занятия. Города»
</a:t>
            </a:r>
            <a:endParaRPr lang="en-US" sz="9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Восточной Сибири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Иркутск выделяется как научный, культурный и транспортный центр рядом с Байкалом. Он связывает важные пути сообщения и обслуживает большую окружающую территорию.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Иркутск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города обеспечивают рабочие места, управление, образование и культурную жизнь региона. Через них проходят основные потоки людей, грузов и услуг для окружающих территорий.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городов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Братск, Ангарск, Норильск, Нерюнгри и Усть-Илимск выросли рядом с крупными предприятиями, сырьём или энергетическими объектами. Их развитие тесно связано с ресурсами и выгодным положением.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центры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Улан-Удэ выполняет административные и промышленные функции, а Чита является важным транспортным узлом на направлении к Забайкалью и Дальнему Востоку. Оба города поддерживают развитие соседних районов.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Улан-Удэ и Чита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городов региона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Восточной Сибири редко выполняют только одну роль: чаще они объединяют несколько функций сразу, особенно если рядом есть сырьё, станции и крупные магистрали.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промышленность и транспорт; именно они сильнее всего определяют рост городов и их значение для соседних территорий.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Схематичное распределение по материалам темы и примерам городов Восточной Сибири, 2025
</a:t>
            </a:r>
            <a:endParaRPr lang="en-US" sz="9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688" y="1245250"/>
            <a:ext cx="1894829" cy="17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Иркутск, Улан-Удэ и Чита как опорные центры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Улан-Удэ — столица Бурятии, где сочетаются административные функции, промышленность и культурные традиции. Город заметен по крупным площадям, зданиям управления и железнодорожным связям, которые помогают ему обслуживать большие территории.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Улан-Удэ: столица и промышленный узел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Иркутск часто называют воротами к Байкалу. Здесь сосредоточены наука, культура и транспорт, поэтому город притягивает людей из соседних районов. Его улицы, музеи и мосты хорошо показывают, как история сочетается с современной жизнью.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Иркутск: город у Байкала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 расположена на важном транспортном направлении к Забайкалью и Дальнему Востоку. Здесь особенно заметны железная дорога, узловые станции и деловая активность, а город служит опорой для поездок и перевозок в регионе.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Чита: путь на восток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перспективы развития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расстояния, холодный климат и износ дорог делают перевозки дорогими и медленными. Поэтому модернизация железных дорог, мостов и автомагистралей остаётся одной из главных задач.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трудности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помогает экономике, но может вредить природе, если не соблюдать правила. Особенно важно беречь леса, реки и почвы, чтобы не ухудшать условия жизни.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связаны с переработкой сырья, развитием туризма, обновлением городов и созданием более удобной среды для жизни. Такие изменения делают регион более привлекательным для людей и бизнеса.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Восточной Сибири зависит от того, насколько бережно будут использоваться ресурсы и насколько аккуратно будет развиваться хозяйство. Охрана природы здесь не менее важна, чем промышленный рост.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влияет на жизнь людей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Восточной Сибири определяют хозяйство, транспорт и размещение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Восточная Сибирь особенная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Восточной Сибири сочетают суровую природу, редкое население и богатые ресурсы. Здесь особенно важны добыча, энергетика и транспорт, а города остаются главной опорой развития региона.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2026-06-02T11:15:04Z</dcterms:created>
  <dcterms:modified xsi:type="dcterms:W3CDTF">2026-06-02T11:15:04Z</dcterms:modified>
</cp:coreProperties>
</file>