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видообразование: как возникают новые виды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разобщение популяций рождает новые виды и разнообразие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обмен генами ослабевает, популяции начинают эволюционировать отдельно. Мутации, отбор и дрейф генов постепенно накапливают различия, пока скрещивание становится невозможным или даёт бесплодное потомство.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популяции одного вида постепенно расходятся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изоляции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 сохраняет сходство между популяциями одного вида. Когда миграция и скрещивание сокращаются, частоты аллелей начинают меняться независимо, а новые признаки закрепляются быстрее.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изолированных группах дрейф генов может заметно влиять на эволюцию. Даже случайное закрепление редких аллелей способно ускорить расхождение популяций сильнее, чем постепенные внешние изменения.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популяции разделены условиями среды: расстоянием, рельефом, климатом или разными местообитаниями. Тогда контакт между ними резко сокращается ещё до появления внутренних несовместимостей.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совместном обитании особи могут перестать успешно скрещиваться из-за различий в строении, поведении или развитии потомства. Именно так формируется репродуктивная изоляция.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соперничающие, а взаимодополняющие механизмы, которые часто действуют одновременно и усиливают расхождение популяций.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географическая и экологическая изоляция; однако несколько барьеров обычно работают вместе, делая видообразование устойчивее.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школьного курса биологии; значения условные.
</a:t>
            </a:r>
            <a:endParaRPr lang="en-US" sz="67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изоляции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 природные барьеры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океаны, ледники и пустыни способны надолго разорвать единый ареал. Когда особи перестают свободно перемещаться, обмен генами между группами резко сокращается.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расхождение часто идёт быстрее, потому что группы обычно невелики. В таких условиях случайные изменения частот аллелей заметнее, а дрейф генов действует сильнее.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поднятие уровня воды или появление новых ландшафтных преград могут разделить прежнюю территорию на несколько изолированных участков, где популяции развиваются независимо.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как старт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барьер ещё не создаёт новый вид, но запускает длительное накопление отличий. Именно изоляция делает дальнейшую эволюцию каждой группы самостоятельной.
</a:t>
            </a:r>
            <a:endParaRPr lang="en-US" sz="9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внутри одного ареала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жить на одной территории, но использовать разные ресурсы: разные ярусы леса, глубины водоёма, типы почвы или растения-хозяева. Контакт между ними становится редким.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встречаемости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особи регулярно оказываются в разных микросредах, они реже встречаются в период размножения. Поток генов ослабевает, хотя физической преграды между группами 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организм связан с определённой экологической нишей, тем сильнее его зависимость от конкретных условий. Это ускоряет расхождение признаков и поведения внутри одного ареала.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Незаметное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часто выглядит менее очевидной, чем географическая, но именно она нередко объясняет, почему рядом живущие популяции постепенно становятся разными видами.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 этологическая изоляция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жизни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размножаться в разное время: цветение, нерест, спаривание или вылупление потомства не совпадают. Из-за этого даже близкие группы почти не вступают в контакт для скрещивания.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важны песни, запахи, позы и ритуалы ухаживания. Небольшие различия в сигналах могут оказаться достаточными, чтобы самки и самцы не распознавали друг друга как партнёров.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роль временной изоляции особенно заметна при разном времени цветения и готовности к опылению. Даже в одном месте такие различия препятствуют перекрёстному опылению.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изоляция основана на различии поведения. Если брачный сигнал не совпадает с ожиданиями партнёра, вероятность скрещивания резко падает, а группы продолжают расходиться.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репродуктивной изоляции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действует на разных стадиях: до образования зиготы и после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Докопуляционные барьеры предотвращают появление зиготы, а посткопуляционные выявляются уже после оплодотворения и завершают разделение видов.
</a:t>
            </a:r>
            <a:endParaRPr lang="en-US" sz="1118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общая классификация репродуктивных барьеров.
</a:t>
            </a:r>
            <a:endParaRPr lang="en-US" sz="807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изоляции к новому виду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длительное ограничение генного потока приводит к самостоятельным эволюционным линиям.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барьер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Прежняя популяция оказывается разделённой горой, рекой, морем, ледником или другой преградой. Обмен генами между частями ареала резко уменьшается.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Независимое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группы начинают эволюционировать отдельно. В каждой из них по-своему действуют мутации, дрейф генов и естественный отбор.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 различий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меняются признаки, поведение, сроки размножения и адаптации к среде. Чем меньше популяция, тем заметнее случайные изменения.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вид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достаточно большими, скрещивание перестаёт быть успешным. Так формируется новый вид с собственной эволюционной линией.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удвоение числа хромосом может сразу нарушить скрещивание с исходной формой. Такой скачок быстро создаёт репродуктивную изоляцию и особенно важен в эволюции культурных и диких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симпатрия часто связана с переходом на разные корма, различиями в поведении и предпочтением отдельных микроместообитаний. Даже внутри одной территории группы начинают реже встречаться и скрещиваться.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внутри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показывает, что изоляция может возникнуть не только из-за расстояния, но и из-за биологических различий. В результате формируются устойчивые эволюционные линии в одной и той же местности.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пространственного барьера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возникают в пределах одного ареала, когда популяции начинают использовать разные экологические ниши или по-разному выбирать партнёров. Пространственного разделения при этом не требуется.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относительную силу факторов, а не точные измерения. Малые группы и резкая смена условий особенно быстро меняют частоты аллелей и закрепляют различия.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популяция и чем сильнее различаются условия среды, тем быстрее накапливаются отличия. Дрейф и половой отбор усиливают этот процесс.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школьной биологии; данные не являются результатом статистического исследования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расхождение популяций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архипелаг — много ниш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Галапагосских островах предки вьюрков оказались разделены между островами и участками суши. Одни группы использовали семена, другие — насекомых, а третьи приспособились к питанию частями растений. Разные условия быстро закрепляли полезные признаки, прежде всего форму клюва.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как отражение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с мощным коротким клювом легче раскалывают твёрдые семена, а виды с более тонким клювом лучше добывают мелкую пищу или насекомых. Изменение формы клюва стало наглядным признаком дивергенции, вызванной естественным отбором.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отбор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разобщённость не только ограничила скрещивание, но и позволила каждой популяции идти своим эволюционным путём. Так один исходный предковый вид дал начало набору близких, но уже отчётливо различающихся форм.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вьюрки: как изолированные популяции становятся разными видами
</a:t>
            </a:r>
            <a:endParaRPr lang="en-US" sz="18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ряд популяций наглядно показывает, как изоляция и постепенные изменения приводят к разрыву между удалёнными формами.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формы могут скрещиваться, но крайние уже оказываются несовместимыми.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биологии; число носит иллюстративный характер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биологии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путей показывает, что новый вид может возникать как при разделении территории, так и без 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пути завершаются репродуктивной изоляцией, но в аллопатрии решающим становится пространственный разрыв, а в симпатрии — биологические различия внутри ареала.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аллопатрического и симпатрического видообразования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дрейфа генов и эффекта основателя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в малых 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изолированной популяции случайные изменения частот аллелей могут заметно менять её наследственный состав. Иногда именно случайность, а не отбор, задаёт направление дальнейшего расхождения.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новую территорию заселяют немногие особи, их потомки наследуют лишь часть исходного генофонда. Уже с первого поколения такая группа отличается от исходной популяции по набору аллелей.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генофонд делает изолированную группу более уязвимой для случайных изменений и закрепления редких признаков. Поэтому новая популяция может быстро пойти по собственному эволюционному пути.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особенно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и эффект основателя часто проявляются на островах, в разорванных местообитаниях и на недавно заселённых территориях. Там малочисленность усиливает различия между популяциями.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репродуктивная изоляция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видообразования: от генетических изменений к биологической самостоятельности популяций.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общую закономерность: при длительной изоляции возникают всё новые варианты строения и приспособленности. Показатели условные и служат для сравнения тенденций.
</a:t>
            </a:r>
            <a:endParaRPr lang="en-US" sz="1111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изолированных групп обычно связан с увеличением разнообразия и вероятности эндемизма. Длительная разобщённость усиливает расхождение линий.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школьной биологии; значения условные
</a:t>
            </a:r>
            <a:endParaRPr lang="en-US" sz="847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изолированных популяций, тем выше разнообразие форм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изоляция важна для биоразнообразия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эндемиков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территории часто становятся местом возникновения эндемичных видов, которые не встречаются больше нигде. Особенно это заметно на островах, в горах и в удалённых озёрных системах.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живут в разных условиях, естественный отбор закрепляет у них разные полезные признаки. Так формируется множество вариантов строения, поведения и питания.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изолированные группы легче теряют генетическое разнообразие и хуже приспосабливаются к резким изменениям среды. Изоляция может ускорять не только образование, но и исчезновение видов.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изоляция в природе имеет противоречивое значение: она создаёт новые формы жизни, но одновременно повышает риск их исчезновения при ухудшении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ослабляет генный поток, запускает расхождение популяций и завершает его репродуктивной несовместимостью. Именно она делает видообразование длительным, но закономерным процессом эволюции.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 — начало и итог видообразования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2026-06-01T22:16:58Z</dcterms:created>
  <dcterms:modified xsi:type="dcterms:W3CDTF">2026-06-01T22:16:58Z</dcterms:modified>
</cp:coreProperties>
</file>