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Заходер и «Мохнатая азбука»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звери и весёлая рифма превращают чтение в игру.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 писал для детей легко, звонко и с улыбкой. Его стихи помогают читать без скуки: в них есть ритм, игра слов и тёплое внимание к маленькому читателю.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Заходер: поэт, который дружит с детьми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русского алфавита становятся героями рядом с животными и пушистыми образами.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образа и звука помогает запоминать буквы не по отдельности, а в живой, смешной сценке.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рядом с образом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показана крупно и чётко, ребёнок сразу замечает её форму. Так легче связать написание с чтением и не потеряться в строке.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зверёк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рядом с буквой делает образ знакомым и дружелюбным. У ребёнка появляется опора: буква вспоминается вместе с героем и короткой фразой.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по длине стихотворное место удобно читать вслух. Ребёнок успевает увидеть букву, услышать звук и понять шутливый смысл без лишнего напряжения.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иллюстрация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светлые цвета и добрые детали не отвлекают от текста. Они помогают сосредоточиться на букве, животном и их связи, а не на лишних украшениях.
</a:t>
            </a:r>
            <a:endParaRPr lang="en-US" sz="13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стихи запоминающимися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Звучная рифма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делает строку цельной и помогает удержать её в памяти. Ребёнок быстрее подхватывает конец фразы и увереннее повторяет стих без подсказки.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 работают как маленькая тренировка слуха. Они выделяют нужную букву, делают речь выразительной и помогают заметить, как слово звучит.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знакомые слова читаются легче и не пугают начинающего читателя. Из-за этого внимание остаётся на образе, ритме и забавной детали.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напоминает песенку и подсказывает, где делать паузу. Это поддерживает темп чтения, особенно когда стих читают вслух в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отрывок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 саму букву: её форму, звучание и место в алфавите. Это задаёт точку, от которой начинается маленькая стихотворная игра.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буквой появляется животное или предмет. Образ делает строку понятной и помогает сразу представить, о чём идёт речь.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смешная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подробность оживляет стих и вызывает улыбку. Благодаря ней буква перестаёт быть сухим знаком и превращается в героя.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закрепление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строка собирает всё вместе и закрепляет впечатление. После неё буква запоминается легче, потому что связана с образом и звучанием.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в стихах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без насмешки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Заходера мягкий и доброжелательный. Он вызывает улыбку, но не обижает героя и не пугает ребёнка, поэтому чтение остаётся приятным.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вместо назидания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в этих стихах не выглядит строгим уроком. Она похожа на игру, где можно угадывать, слушать и радоваться удачной рифме.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Сюрприз в строке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сравнение или смешная деталь заставляет остановиться и пересмотреть знакомую букву по-новому. Такой приём делает стих живым и интересным.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чувствуется спокойствие и дружелюбие. Это помогает младшим школьникам читать без страха ошибки и с лёгким, бодрым настроем.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герои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персонаж с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зверь выглядит степенным и важным, словно знает о себе что-то особенное. За счёт этого буква запоминается вместе с характером героя. Для иллюстрации хорошо подходят выразительная поза, ясный взгляд и понятная деталь внешности.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Шустрый зверёк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отрывке животное может показаться очень быстрым, почти непоседливым. Такая подвижность сразу оживляет букву и делает строку похожей на маленькую сценку. Ребёнок легко представляет, как герой бежит, прыгает или торопится навстречу новой букве.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герой рядом с буквой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персонаж может быть тихим и внимательным, будто прислушивается к звуку слова. Такой образ помогает показать, что буквы не только видят, но и слышат. В рисунке это легко передать спокойной позой и мягкими линиями.
</a:t>
            </a:r>
            <a:endParaRPr lang="en-US" sz="10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30272"/>
            <a:ext cx="305255" cy="27133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читать вслух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рисунок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подсказывает, где начать и где сделать паузу. Из-за этого стих читается ровно, а ребёнок легче удерживает темп и не сбивается.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для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звуки работают как опора для памяти. Они помогают быстрее запомнить строку и уверенно повторить её вслух перед классом.
</a:t>
            </a:r>
            <a:endParaRPr lang="en-US" sz="1393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хорошо слышны всем слушателям и звучат особенно выразительно при чтении хором. Это создаёт ощущение общей игры и поддерживает внимание детей.
</a:t>
            </a:r>
            <a:endParaRPr lang="en-US" sz="13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и звуки важно заметить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звук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ловить, с какого звука начинается слово. Это первый шаг к уверенной работе с буквой, потому что звук и знак связываются между собой.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звучит ясно, легче услышать нужную букву и повторить её без путаницы. Такое чтение помогает развивать внимательный слух и аккуратную речь.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отрывках полезно сравнивать похожие звуки и не смешивать их. Это тренирует наблюдательность и помогает точнее узнавать буквы в знакомых словах.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встречается в слове и в смешном образе, она запоминается прочнее. Ребёнок видит её не отдельно, а в понятной, живой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1" y="3122027"/>
            <a:ext cx="4282440" cy="1601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детали в стихах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жест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Заходер нередко выбирает для героя смешную позу или движение, и сразу возникает живой образ. Одна маленькая подробность делает строку заметной и помогает ребёнку быстро её вспомнить.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Звучная мелочь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запоминается не только образ, но и короткий забавный звук. Он звучит почти как игра, поэтому стих легко произносить вслух и приятно повторять снова.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штрих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важная деталь у поэта обычно очень точная: один предмет, одно сравнение, одна улыбка. Этого достаточно, чтобы буква, зверёк и строка стали узнаваемыми и весёлыми.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«Мохнатая азбука»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первый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помогают заметить, с какого звука начинается слово, и услышать его особенно ясно. Это важный шаг к внимательному чтению и правильному различению похожих букв.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через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не остаётся одинокой: рядом возникает зверёк, предмет или забавная деталь. Такой образ легко удержать в памяти, потому что он сразу вызывает картинку.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Пополнять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строках встречаются простые, но выразительные слова. Ребёнок узнаёт новые названия и видит, как одно слово может звучать по-разному в стихотворной строке.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слушать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рифма и повтор делают стих похожим на маленькую песенку. Поэтому детям легче слушать его внимательно, повторять без напряжения и не терять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стихи удобны для чтения в классе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помогает не уставать и читать спокойно, без лишнего напряжения. Ребёнок успевает понять каждую строку, а учитель может легко объяснить трудное место.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отрывки удобно читать хором или по цепочке. Ритм поддерживает весь класс, а простые слова помогают каждому ученику включиться в чтение и не сбиться.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у 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понятен и звучит чётко, ребёнку легче читать вслух перед классом. Это даёт ощущение успеха и помогает говорить выразительно, не торопясь и не волнуясь.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превращается в картинку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на переднем плане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буква может быть крупной, яркой и сразу заметной. Рядом — знакомый зверёк с дружелюбной мордочкой, а вся сцена выглядит просто и светло, чтобы ребёнок легко связал образ со строкой.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сцена для 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эпизоде рисунок может показать короткое действие: зверёк улыбается, подпрыгивает или удивлённо смотрит на букву. Такая маленькая сценка делает стих живым и помогает быстрее его вспомнить на уроке.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оттенка настроения — весёлый, тёплый и озорной.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образной системы стихотворений Б. Заходера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делают азбуку похожей на добрую игру, а не на строгий учебник. Источник: анализ образной системы стихотворений Б. Заходера.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Заходера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ясную лексику, понятную младшему школьнику. Каждое слово звучит естественно и сразу работает на смысл, поэтому текст легко читать и пересказывать своими словами.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рифмы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много созвучий, которые приятно произносить вслух. Рифма делает стих певучим, а чтение — более уверенным, потому что конец строки запоминается особенно быстро.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 и похожие конструкции помогают удерживать внимание. Ребёнок слышит порядок в тексте, а значит, легче следит за строкой и не теряет её при чтении.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Заходера каждое выражение работает на картинку и на настроение. Даже короткая строка создаёт ясный образ, который можно представить, прочитать и легко запомнить.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как добрый проводник в мир букв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книга дружбы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рисунке Борис Заходер может выглядеть как спокойный и доброжелательный собеседник, который раскрывает перед ребёнком азбуку. Вокруг — крупные буквы, мягкий свет и улыбающиеся звери, чтобы чтение не пугало, а приглашало в игру.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Азбука, которой рады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показать класс или библиотеку, где книга лежит раскрытой, а буквы будто оживают на страницах. Рядом стоят весёлые зверята, и становится ясно: поэт помогает детям подружиться с чтением через доверие, юмор и тепло.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запоминание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886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появляется первой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 сам знак и учится узнавать его среди других букв. Это первый шаг к уверенности: знак становится знакомым и перестаёт казаться трудным.
</a:t>
            </a:r>
            <a:endParaRPr lang="en-US" sz="1221" dirty="0"/>
          </a:p>
        </p:txBody>
      </p:sp>
      <p:sp>
        <p:nvSpPr>
          <p:cNvPr id="11" name="Text 3"/>
          <p:cNvSpPr txBox="1"/>
          <p:nvPr/>
        </p:nvSpPr>
        <p:spPr>
          <a:xfrm>
            <a:off x="253764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звучит ясно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буква связывается со звуком, который можно услышать и повторить. Так ребёнок начинает понимать, как буква живёт в слове.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79125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звука приходит слово с животным, смешной деталью или яркой сценкой. Образ помогает удержать букву в памяти без лишнего усилия.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688415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закрепляется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зрение, слух и воображение работают вместе, буква запоминается прочнее. Ребёнок читает спокойнее и увереннее, потому что уже видит в слове понятную картинку.
</a:t>
            </a:r>
            <a:endParaRPr lang="en-US" sz="12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нравятся эти отрывки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ясно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отрывки не пугают объёмом и быстро читаются. Ребёнок успевает понять смысл, поймать ритм и почувствовать, что чтение приносит успех.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звери выглядят как участники маленькой игры. Они двигаются, удивляются, улыбаются, и поэтому текст кажется не скучным упражнением, а маленьким спектаклем.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есть лёгкий юмор, который сразу понятен детям. Забавная деталь или неожиданное сравнение вызывают улыбку и делают строку особенно запоминающейся.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повторять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простые слова помогают быстро запомнить строки на слух. Дети любят повторять такие стихи, потому что они звучат легко и почти поются.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азбука, которая улыбается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«Мохнатая азбука» показывает, что буквы можно учить легко и с радостью. Заходер соединяет рифму, образ и шутку, поэтому чтение становится понятным, тёплым и по-настоящему интересным.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2026-05-27T12:52:15Z</dcterms:created>
  <dcterms:modified xsi:type="dcterms:W3CDTF">2026-05-27T12:52:15Z</dcterms:modified>
</cp:coreProperties>
</file>