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Пастернак: поэт, прозаик, переводчик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крупнейших писателей XX века: поэзия, проза, переводы.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вошёл в литературу в годы Серебряного века, когда менялся сам язык искусства. Революция, войны и цензура сделали его творчество разговором о свободе личности, нравственном выборе и сопротивлении историческому давлению.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и эпоха перемен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и формирование личности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1890 — рождение в Москве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Пастернак родился 10 февраля 1890 года в семье художника Леонида Пастернака и пианистки Розалии Кауфман. Атмосфера дома с ранних лет была насыщена искусством.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Московском университете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начал обучение на историко-филологическом факультете Московского университета, но вскоре всё сильнее интересовался философией и вопросами устройства человеческого сознания.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Марбургский университет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Марбурге Пастернак изучал философию и испытал влияние неокантианства. Этот опыт укрепил его интерес к внутренней свободе, ответственности и духовной самостоятельности.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 пространство памяти и образа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Арбат и старые переулки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Пастернака Москва — не просто место действия, а живая среда памяти. Арбат, Сивцев Вражек и тихие переулки превращаются у него в пространство, где повседневность соединяется с историей и личным переживанием.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часть внутреннего мира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московский пейзаж всегда соотнесён с состоянием человека. Дома, улицы и дачные окраины отражают движение мысли, ожидание перемен и ту скрытую жизнь, которая важнее внешней суеты.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книги показали, что поэт ищет не украшение чувства, а точную форму для сложного духовного опыта. Так складывается его собственная поэтика — свободная, ассоциативная и очень личная.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«Близнец в тучах» (1914) обозначил появление поэта с необычайно напряжённой метафорической речью. Уже здесь слышны музыкальность, смелые ассоциации и стремление передать само рождение мысли.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сборнике «Поверх барьеров» (1917) Пастернак ещё решительнее уходит от привычной лирической плавности. Стих становится более стремительным, разомкнутым и похожим на поток внутреннего движения.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поэтические книги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Б. Л. Пастернака: 1890, 1914, 1917, 1922, 1930-е, 1945–1955, 1957, 1958, 1960.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как поэзия постепенно переходит в прозу и возвращается к мировому признанию.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переломы связаны не только с книгами, но и с историческими обстоятельствами, которые меняли путь писателя.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творческой биографии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мир и основные темы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Пастернака не служит декорацией: она действует, меняется и словно участвует в человеческой судьбе. Через пейзаж поэт передаёт напряжение жизни и её непрерывное движение.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живая стихия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Любовное чувство в его лирике связано не только с переживанием, но и с нравственным выбором. Герой Пастернака отвечает за своё слово, поступок и внутреннюю честность.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личная ответственность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время ощущается как сила, которая испытывает человека на прочность. Исторические потрясения не отменяют личность, а делают её выбор особенно значимым.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история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пишет так, будто мысль рождается прямо на глазах читателя. Разговорная интонация, неожиданные сравнения и философская глубина создают ощущение подлинности и внутреннего движения.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интонация стиха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2101592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хронология произведений Б. Л. Пастернака.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книги показывают, как менялись поэтика, жанры и масштаб автора.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 движение от ранней лирики к зрелой прозе и параллельной работе переводчика.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Бориса Пастернака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1922 года стал поворотным моментом: в нём личное переживание, природа и историческое чувство образуют единое пространство, а стих звучит как непрерывное дыхание жизни.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соединяет бытовую конкретность с философским смыслом, поэтому даже простая деталь у него приобретает символическую глубину. Именно здесь особенно ясно видна его зрелая манера.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«Сестра моя — жизнь» и новая поэтика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Пастернак-переводчик мировой классики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перевёл Шекспира, Гёте, Байрона, Шиллера и других авторов, сделав их близкими русскому читателю. Его переводы ценят за точность смысла и естественность звучания.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стремился не к буквальной копии, а к живому сценическому слову. Поэтому его тексты оказались востребованы в театре и прочно вошли в культурную практику XX века.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для Пастернака был не второстепенным занятием, а частью общего художественного труда. Он помогал ему точнее понимать чужую поэтику и расширял выразительные возможности русского языка.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сила этих переводов — в высокой литературной норме без тяжеловесности. Они сохраняют драматизм оригинала и при этом звучат как полноценная русская поэзия и драма.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создания «Доктора Живаго»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замысла, работы над рукописью, публикации и последующего политического давления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 судьбу Юрия Живаго и Лары на фоне революции и Гражданской войны, соединяя личную драму с историческим переломом и разрушением привычного жизненного уклада.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произведения — свобода совести, любовь, христианская нравственность и ответственность человека за свой выбор, когда внешняя сила пытается подчинить внутренний мир личности.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советской литературной системе роман долго не публиковали, потому что он не укладывался в официальные представления о допустимой теме, герое и историческом взгляде.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«Доктор Живаго»: содержание и проблемы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публикации и реакции на роман «Доктор Живаго», 1957–1958
</a:t>
            </a:r>
            <a:endParaRPr lang="en-US" sz="961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литературная судьба романа развивалась неравномерно: внутри страны его отвергали, а за рубежом внимательно читали и обсуждали.
</a:t>
            </a:r>
            <a:pPr algn="l" indent="0" marL="0">
              <a:lnSpc>
                <a:spcPct val="15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запретом и признанием сделал «Доктора Живаго» событием не только литературным, но и общественно-историческим.
</a:t>
            </a:r>
            <a:endParaRPr lang="en-US" sz="1225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романа и международный отклик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Награда подтвердила масштаб его творчества, но вызвала кампанию травли, из-за которой писатель был вынужден отказаться от премии.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1958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для Пастернака моментом мирового признания и тяжёлого политического давления одновременно.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 по литературе Борису Пастернаку, 1958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F37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27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Переделкино: поздние годы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241650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1945–1955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Переделкине идёт многолетняя работа над «Доктором Живаго». Именно здесь оформляется замысел романа, завершается рукопись и накапливается опыт внутреннего сопротивления давлению эпохи.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годы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поселяется в Переделкине и получает возможность работать в более уединённой обстановке. Здесь он пишет стихи, прозу и письма, постепенно превращая дом в личное творческое пространство.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589200" y="28878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1958–1960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Нобелевской премии усиливается общественная травля, и последние годы становятся особенно тяжёлыми. Переделкино остаётся символом его независимости и местом, связанным с памятью о писателе.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2114598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наследие Б. Л. Пастернака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поэтика Пастернака строится на соединении личного переживания, философской глубины и живой образности.
</a:t>
            </a:r>
            <a:pPr algn="l" indent="0" marL="0">
              <a:lnSpc>
                <a:spcPct val="150000"/>
              </a:lnSpc>
              <a:buNone/>
            </a:pPr>
            <a:r>
              <a:rPr lang="en-US" sz="12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стиль объединяет музыкальность и мысль, а темы природы и совести делают лирику одновременно личной и общезначимой.
</a:t>
            </a:r>
            <a:endParaRPr lang="en-US" sz="1257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и художественные особенности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в русской культуре и школе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 и литературной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Шекспира и другие работы Пастернака закрепились в театральной традиции. Его имя связано не только с книгами, но и с культурной памятью о свободе слова.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программе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и проза Пастернака входят в канон литературы XX века и помогают школьникам обсуждать философскую лирику, нравственный выбор и историческую ответственность художника.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характеристика творческого наследия Б. Л. Пастернака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условное, но оно помогает увидеть редкое сочетание лирического дара, крупной прозы и масштабной переводческой школы.
</a:t>
            </a:r>
            <a:pPr algn="l" indent="0" marL="0">
              <a:lnSpc>
                <a:spcPct val="150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выделяется не одной сильной стороной, а целостностью творческой личности, которая повлияла на несколько литературных сфер сразу.
</a:t>
            </a:r>
            <a:endParaRPr lang="en-US" sz="1277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среди писателей XX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писателе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1960 года имя Пастернака постепенно вернулось в культурную историю, и его произведения стали читать без прежних идеологических ограничений и упрощений.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Литературоведы рассматривают его как автора, который соединил философскую лирику, автобиографическую прозу и высокую переводческую культуру в одном корпусе текстов.
</a:t>
            </a:r>
            <a:endParaRPr lang="en-US" sz="1103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Пастернак воспринимается как символ нравственной стойкости, внутренней свободы и уважения к слову, которое не должно подчиняться страху или конъюнктуре.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стихи, проза и переводы продолжают издаваться, изучаться и обсуждаться, оставаясь частью живой школьной и университетской традиции.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Пастернак: слово, которое сохраняет свободу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показал, что поэзия, проза и перевод могут служить одному нравственному идеалу — защите человеческого достоинства. Поэтому его наследие остаётся важным и сегодня.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2026-05-20T02:37:48Z</dcterms:created>
  <dcterms:modified xsi:type="dcterms:W3CDTF">2026-05-20T02:37:48Z</dcterms:modified>
</cp:coreProperties>
</file>