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стран мира
</a:t>
            </a:r>
            <a:endParaRPr lang="en-US" sz="3379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государствах мира.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государстве
</a:t>
            </a:r>
            <a:endParaRPr lang="en-US" sz="3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сравнивать государства, важно понять, кто принимает решения, как они распределяются между центром и регионами и по каким правилам работает политическая система.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оси классификации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стоит во главе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показывает, кто возглавляет государство и каким способом получает власть: по наследству, через выборы или по особой процедуре, закреплённой в конституции.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устройство описывает, насколько самостоятельны регионы, как делятся полномочия между центром и местными органами и где принимаются ключевые решения.
</a:t>
            </a:r>
            <a:endParaRPr lang="en-US" sz="1186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контролируется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 показывает, насколько власть ограничена законом, есть ли реальная конкуренция и свободно ли общество влияет на принятие решений.
</a:t>
            </a:r>
            <a:endParaRPr lang="en-US" sz="12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Монархия: кто управляет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роль монарха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существует в разных политических системах: в одних странах монарх играет символическую роль, в других сохраняет значительные реальные полномочия.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монархии характерна преемственность власти внутри династии. Власть монарха не избирается на регулярной основе, а сохраняется за ним пожизненно, если не наступают исключительные обстоятельства.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 — это форма правления, при которой главой государства является монарх: король, царь, эмир или император, а сама должность обычно передаётся по наследству.
</a:t>
            </a:r>
            <a:endParaRPr lang="en-US" sz="11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монархии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престола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принцип означает, что статус главы государства определяется происхождением, а не результатами выборов, что отличает монархию от республиканских форм правления.
</a:t>
            </a:r>
            <a:endParaRPr lang="en-US" sz="127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 весь срок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Пожизненный характер власти делает монархию устойчивой по форме: глава государства сохраняет должность до смерти, отречения или особой правовой процедуры.
</a:t>
            </a:r>
            <a:endParaRPr lang="en-US" sz="1295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престиж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авторитет монарха часто связан с традицией, исторической преемственностью и национальной идентичностью, даже если реальное управление осуществляют другие институты.
</a:t>
            </a:r>
            <a:endParaRPr lang="en-US" sz="12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793560"/>
            <a:ext cx="3929100" cy="8031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монархий и примеры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наиболее распространённых типа монархии отличаются объёмом полномочий главы государства и степенью влияния парламента и конституции.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типами монархии — степень ограничения власти монарха и роль представительных органов.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политико-правовая классификация государств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Республика: кто и как получает власть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Республиканская форма правления распространена в странах с разными традициями и устройством, включая Францию, Германию, Индию и США.
</a:t>
            </a:r>
            <a:endParaRPr lang="en-US" sz="1212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главы государства не передаётся по наследству, поэтому смена руководства происходит по правилам, закреплённым в конституции и законах страны.
</a:t>
            </a:r>
            <a:endParaRPr lang="en-US" sz="1212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Выборность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строится на выборности высших органов власти: глава государства и другие ключевые институты получают полномочия через голосование или установленную правовую процедуру.
</a:t>
            </a:r>
            <a:endParaRPr lang="en-US" sz="11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республики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и регулярные выборы позволяют гражданам влиять на состав власти, а политическим силам — конкурировать за поддержку общества в открытой процедуре.
</a:t>
            </a:r>
            <a:endParaRPr lang="en-US" sz="119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Сменяемость руководства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сроки полномочий не дают должности стать пожизненной и создают механизм сменяемости руководства без передачи власти по наследству.
</a:t>
            </a:r>
            <a:endParaRPr lang="en-US" sz="1195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ответственность должностных лиц означает, что власть действует в рамках закона и может быть привлечена к ответственности за нарушения.
</a:t>
            </a:r>
            <a:endParaRPr lang="en-US" sz="1195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конституцию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задаёт правила организации государства и фиксирует права граждан, поэтому республика опирается не на традицию наследования, а на правовой порядок.
</a:t>
            </a:r>
            <a:endParaRPr lang="en-US" sz="11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88572"/>
            <a:ext cx="3950100" cy="12024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республик и примеры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Республиканские формы различаются тем, как распределены полномочия между парламентом, президентом и правительством.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республиками связано не с наличием выборов, а с тем, кому подотчётно правительство и где сосредоточены исполнительные полномочия.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политология и конституционное право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ветви власти образуют основу современного государственного механизма и помогают распределять полномочия между органами.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теория разделения властей в конституционном праве
</a:t>
            </a:r>
            <a:endParaRPr lang="en-US" sz="767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власти обычно действуют через систему сдержек и противовесов.
</a:t>
            </a:r>
            <a:endParaRPr lang="en-US" sz="1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государство: единый центр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правовая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унитарном государстве действует один центр власти: общие законы принимаются на национальном уровне и распространяются на всю территорию без исключений для регионов.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органы управления существуют, но их полномочия определяются центром. Они отвечают за практические вопросы, однако не обладают самостоятельным суверенитетом.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централизма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облегчает проведение единых реформ, налоговой политики и образовательных стандартов. Решения принимаются быстрее, если между уровнями власти меньше согласований.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Япония и Польша часто приводятся как примеры унитарных государств. В них может быть разная степень децентрализации, но принцип единства сохраняется.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и автономии в унитарных странах
</a:t>
            </a:r>
            <a:endParaRPr lang="en-US" sz="2754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Жёсткая централизация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централизованных унитарных государствах ключевые решения принимаются в столице, а регионы выполняют установленные сверху правила и почти не влияют на общую политику.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Передача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гибкие модели допускают передачу части полномочий на места: так удобнее учитывать язык, культурные особенности и повседневные нужды населения.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Региональные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Автономии не меняют единство государства, но позволяют решать отдельные вопросы локально. Особенно это важно там, где есть исторически сложившиеся различия территорий.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Баланс единства и гибкости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часто рассматривают европейские и азиатские страны, где автономные механизмы помогают сочетать общий центр с местным самоуправлением.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полномочия регионов
</a:t>
            </a:r>
            <a:pPr algn="ct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федерации особенно заметно, что один центр не охватывает всё управление. Штаты, земли или субъекты имеют собственные органы и закреплённые полномочия, а граница компетенций определена конституцией.
</a:t>
            </a:r>
            <a:endParaRPr lang="en-US" sz="1118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компетенций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похожа на договор о распределении власти: центр отвечает за общегосударственные вопросы, а регионы — за часть внутренних дел. Именно поэтому в разных частях страны правила могут различаться.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 — общий принцип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Германия, Россия и Индия показывают, что федерация может существовать в очень разных исторических и культурных условиях. Общим остаётся одно: участие субъектов в управлении страной.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в примерах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793560"/>
            <a:ext cx="3929100" cy="8031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федераций по устройству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федерации помогает увидеть, насколько одинаковыми или различными могут быть права субъектов.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Симметричная модель строится на равенстве субъектов, а асимметричная допускает особый статус отдельных регионов.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федеративных государств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переходных моделей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некоторые союзы государств создавались для совместной обороны и внешней политики, сохраняя при этом почти полную самостоятельность участников.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координировала общие задачи, но не заменяла единое государство. Решения зависели от согласия участников и действовали ограниченно.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тесному союзу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конфедерации часто либо распадались, либо превращались в более устойчивые федеративные системы с сильным центром и постоянными институтами.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 авторитаризм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Участие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предполагает участие граждан в выборе власти, открытое соперничество политических сил и возможность мирной смены руководства без насилия и принуждения.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Гарантии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демократической системы важны права и свободы, независимый суд и разделение властей. Эти механизмы ограничивают произвол и защищают человека от давления государства.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Концентрация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Авторитаризм, напротив, концентрирует решения в руках узкой группы. Выборы могут сохраняться, но конкуренция и реальное влияние общества обычно заметно ограничены.
</a:t>
            </a:r>
            <a:endParaRPr lang="en-US" sz="1086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Практическая разница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можно сравнивать не только по формальным институтам, но и по тому, насколько свободно люди участвуют в политической жизни и получают информацию.
</a:t>
            </a:r>
            <a:endParaRPr lang="en-US" sz="10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демократической системе
</a:t>
            </a:r>
            <a:endParaRPr lang="en-US" sz="28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выборы, конкуренция и правовые гарантии формируют устойчивую демократическую систему.
</a:t>
            </a:r>
            <a:endParaRPr lang="en-US" sz="8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распознают авторитарные режимы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49725"/>
            <a:ext cx="32718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авторитарных режимах выборы могут проводиться, но они редко создают реальную альтернативу власти. Конкуренция ограничена, а итог обычно заранее предсказуем.
</a:t>
            </a:r>
            <a:endParaRPr lang="en-US" sz="1027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6175"/>
            <a:ext cx="36903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оппозиция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сталкивается с барьерами: её деятельность ограничивают законом, административным давлением или неравным доступом к ресурсам. Это сужает пространство политического выбора.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СМИ позволяет власти задавать повестку и уменьшать число независимых источников информации. В результате обществу труднее критически оценивать решения руководства.
</a:t>
            </a:r>
            <a:endParaRPr lang="en-US" sz="1027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решения принимает узкий круг лиц, общество почти не влияет на курс государства. Подотчётность власти снижается, а ошибки исправляются медленнее.
</a:t>
            </a:r>
            <a:endParaRPr lang="en-US" sz="1027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учебного анализа важны устойчивые признаки режима, а не единичные события. Поэтому авторитаризм определяют по совокупности наблюдаемых маркеров.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система сдержек
</a:t>
            </a:r>
            <a:endParaRPr lang="en-US" sz="31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классическую модель разделения властей и взаимного контроля между ветвями государства.
</a:t>
            </a:r>
            <a:endParaRPr lang="en-US" sz="8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ключа к сравнению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легче понять, если смотреть сразу на три оси: форму правления, территориальное устройство и политический режим. Именно их сочетание показывает, как реально устроена власть в стране.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2026-07-27T03:10:43Z</dcterms:created>
  <dcterms:modified xsi:type="dcterms:W3CDTF">2026-07-27T03:10:43Z</dcterms:modified>
</cp:coreProperties>
</file>