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контраста в литературе: как противопоставление создаёт смысл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делает смысл текста ярче и глубже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помогает увидеть, как в произведении соотносятся идеи, образы, характеры и интонации. Через противопоставление литература показывает борьбу ценностей, обостряет конфликт и точнее выражает авторскую позицию.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 художественном тексте: зачем он нужен
</a:t>
            </a:r>
            <a:endParaRPr lang="en-US" sz="26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выделяет главную мысль произведения: на фоне резкого различия читатель быстрее замечает важные идеи, мотивы и смысловые акценты.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контраст автор не только изображает, но и оценивает: противопоставление помогает понять, какие ценности он поддерживает, а какие отвергает.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усиливает драматизм сцены и делает конфликт ощутимее, особенно когда противопоставлены герои, пространства, состояния или жизненные выборы.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контраста в литературе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контраста в художественном произведении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контраст строится на столкновении идей, оценок и жизненных принципов, поэтому он напрямую связан с темой и авторским замыслом.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Образный контраст проявляется в деталях внешности, пейзажа, предметов и интерьеров, делая изображение более рельефным и выразительным.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Композиционный контраст заметен в сопоставлении эпизодов, частей текста, начала и финала, а также в резких поворотах судьбы героя.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Языковой контраст создаётся антонимами, сменой интонации, различием стилей речи и синтаксических конструкций, усиливая художественное впечатление.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жизни мы легко замечаем, как солнечный свет меняет очертания предметов, а тень подчёркивает их форму. В литературе это наблюдение превращается в выразительную деталь, которая может намекать на надежду, тревогу или внутреннюю ясность.
</a:t>
            </a:r>
            <a:endParaRPr lang="en-US" sz="921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тень: самый заметный визуальный контраст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тишины и шума делает эпизод особенно напряжённым, потому что читатель чувствует движение эмоции. В художественном тексте этот приём помогает передать ожидание, опасность или внезапное изменение ситуации без прямых пояснений.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шум: контраст, который слышится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тесной комнаты и открытого пространства сразу создаёт ощущение давления или свободы. Писатель использует такие детали, чтобы показать не только место действия, но и состояние героя, его возможности, ограничения и настроение сцены.
</a:t>
            </a:r>
            <a:endParaRPr lang="en-US" sz="932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и просторное: пространство как смысл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повседневные противоположности становятся художественной деталью
</a:t>
            </a:r>
            <a:endParaRPr lang="en-US" sz="22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сильным контраст становится, когда он затрагивает сразу несколько уровней текста: образ, смысл и интонацию.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эмоциональное напряжение и выразительность мысли; остальные эффекты усиливают их и делают сцену цельной.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схема по материалам школьного изучения литературы; не является эмпирической статистикой.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Эффекты контраста в восприятии текста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494" y="1710453"/>
            <a:ext cx="378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Антонимия и контраст: что между ними общего и в чём различие
</a:t>
            </a:r>
            <a:endParaRPr lang="en-US" sz="2268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обозначают противоположные значения слов: «высокий — низкий», «свет — тьма». Они часто помогают создать контраст, но сами по себе ещё не образуют художественного смысла.
</a:t>
            </a:r>
            <a:endParaRPr lang="en-US" sz="1059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— только языковая основа
</a:t>
            </a:r>
            <a:endParaRPr lang="en-US" sz="1356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произведении есть противоположные слова, это ещё не значит, что перед нами полноценный контраст. Важно увидеть, какую мысль и какую оценку он раскрывает.
</a:t>
            </a:r>
            <a:endParaRPr lang="en-US" sz="1179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 анализа текста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Антонимы, повтор, резкая интонация и синтаксическое противопоставление усиливают контраст, однако его художественный эффект возникает только в целостном тексте.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помогает, но не исчерпывает приём
</a:t>
            </a:r>
            <a:endParaRPr lang="en-US" sz="1302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может строиться на поступках, характерах, сценах, пространстве или оценке автора. Поэтому он работает не только на уровне слов, но и на уровне композиции и идеи.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шире, чем словарная противоположность
</a:t>
            </a:r>
            <a:endParaRPr lang="en-US" sz="1062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раскрывается особенно ярко, когда его сравнивают с другим героем, толпой или средой: на чужом фоне заметнее его смелость, честность или уязвимость.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противопоставить героя его прошлому, читатель увидит развитие характера: от слабости к зрелости, от заблуждения к ответственности, от сомнения к выбору.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помогает показать не только внешнее поведение, но и нравственную сущность героя, потому что поступок в сопоставлении получает более точную оценку.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как способ характеристики героя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3446" y="1647777"/>
            <a:ext cx="3256046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контраст действует на уровне героя, пространства, состояния, речи и цвета.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одновременно работает как смысловой, образный и оценочный приём, поэтому в анализе важно учитывать не только детали, но и их связь с идеей произведения.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примеров из школьного анализа литературы; «Война и мир» Л. Н. Толстого.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противопоставления в литературе: примеры и эффект
</a:t>
            </a:r>
            <a:endParaRPr lang="en-US" sz="22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 композиции произведения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Начало: исходное состояние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текста обычно задаётся спокойствие, привычный порядок или кажущаяся ясность. На этом фоне последующее изменение воспринимается особенно резко.
</a:t>
            </a:r>
            <a:endParaRPr lang="en-US" sz="1348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Середина: столкновение противоположностей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конфликт, смена взглядов или столкновение двух миров. Контраст между ними помогает читателю увидеть скрытое напряжение сюжета.
</a:t>
            </a:r>
            <a:endParaRPr lang="en-US" sz="1151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Поворот: иллюзия сменяется пониманием
</a:t>
            </a:r>
            <a:pPr algn="ctr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важный момент герой сталкивается с новым опытом и начинает иначе оценивать себя, других людей и происходящее вокруг.
</a:t>
            </a:r>
            <a:endParaRPr lang="en-US" sz="1244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итог противопоставления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произведения контраст подводит к выводу: прежние представления меняются, а смысл текста становится более отчётливым и завершённым.
</a:t>
            </a:r>
            <a:endParaRPr lang="en-US" sz="1220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анализа: от замеченной детали к смысловому эффекту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контраст работает в художественном тексте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приёмов обычно выделяют в школьном анализе: антонимы, антитеза, оксюморон, параллелизм, повторы и интонационный перелом.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языковых средств чаще всего достаточно, чтобы выстроить выразительное противопоставление в тексте.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литературоведческого анализа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контраст может строиться не только на цвете, но и на соотношении света и тени, крупных и мелких форм, пустого и заполненного пространства. Благодаря этому взгляд зрителя сразу направляется к главному смысловому центру картины.
</a:t>
            </a:r>
            <a:endParaRPr lang="en-US" sz="984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Живопись: свет задаёт смысл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контраст особенно заметен в мизансцене, интонации и пластике актёров. Один герой может быть неподвижен и сдержан, другой — порывист и громок, и именно это делает сцену психологически выразительной и понятной без лишних объяснений.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Театр: смысл виден в движении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противопоставление создают освещение, крупность плана, ритм монтажа и звук. Один и тот же эпизод может звучать по-разному, если резко сменить темп кадра или соединить спокойную сцену с тревожной музыкальной линией.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Кино: напряжение рождается в монтаже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 других видах искусства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искусствах контраст работает как способ направить внимание зрителя или читателя на главный смысловой узел.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объединяет все уровни контраста сразу, тогда как другие искусства чаще опираются на один ведущий носитель выразительности.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выразительных средств разных видов искусства; обобщение
</a:t>
            </a:r>
            <a:endParaRPr lang="en-US" sz="938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контраста в разных видах искусства
</a:t>
            </a:r>
            <a:endParaRPr lang="en-US" sz="23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Отмечают противопоставление, но не объясняют, зачем оно нужно автору и как связано с темой, проблемой или идеей произведения.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Сводят контраст только к паре антонимов, хотя в тексте он может строиться через композицию, детали, поступки и систему образов.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авторскую оценку: не показывают, какие ценности утверждаются, а какие вызывают осуждение или сомнение.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Описывают приём отдельно от целого, хотя в художественном тексте контраст работает как часть общей смысловой организации.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анализе контраста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48103"/>
            <a:ext cx="4356600" cy="21270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литературы: сопоставление художественных приёмов
</a:t>
            </a:r>
            <a:endParaRPr lang="en-US" sz="1169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контраст отличается от других средств выразительности и почему его нельзя сводить к одной языковой фигуре.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Антитеза и оксюморон ближе всего к контрасту, но сам контраст шире: он охватывает и словесный уровень, и композицию, и систему образов.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близкие художественные приёмы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Гоголя и Лермонтова контраст часто помогает показать разрыв между мечтой и реальностью, внешним блеском и внутренней правдой, а также конфликт личности и среды.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контраст нередко построен тоньше: спокойная внешняя речь может скрывать тревогу, а обыденная ситуация — чувство пустоты, несбывшихся надежд и утраченного смысла.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и Достоевского противопоставление героев и жизненных позиций делает заметнее нравственный выбор, внутреннюю борьбу и цену духовной честности в обществе.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 произведениях русской классики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повторяющиеся противоположности: героев, пространства, настроения, цветовые детали, интонации. Затем важно объяснить, как они связаны с конфликтом, темой и авторской мыслью.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стоит показать, где именно контраст усиливается композицией, лексикой и эпизодами. Такой анализ помогает увидеть не отдельную деталь, а целостную художественную систему произведения.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использовать контраст при анализе текста на уроке литературы
</a:t>
            </a:r>
            <a:endParaRPr lang="en-US" sz="22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выразительность даёт не один приём, а точное сочетание деталей, связанных с конфликтом и общей логикой произведения.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действует сильнее всего, когда противопоставление не случайно, а поддерживает центральную идею и развитие сюжета.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анализа художественного текста
</a:t>
            </a:r>
            <a:endParaRPr lang="en-US" sz="118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контраст сильнее всего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Контраст: приём, который делает смысл видимым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помогает увидеть главное через противопоставление: он уточняет характеры, организует композицию и усиливает авторскую мысль, превращая отдельные детали в связное художественное целое.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2026-05-23T21:18:19Z</dcterms:created>
  <dcterms:modified xsi:type="dcterms:W3CDTF">2026-05-23T21:18:19Z</dcterms:modified>
</cp:coreProperties>
</file>