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секреции: роль и значение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регулируют важные процессы и развитие подростков.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поддерживает внутренний баланс организма, особенно важный в период активного роста и изменении настроения у подростков. Понимание работы гормонов помогает заботиться о здоровье и вовремя замечать изменения в организме.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подросткам знать о гормонах и их влиянии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эндокринные железы и как они работают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координатор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контролирует другие железы, выделяя гормоны, которые регулируют рост и развитие всего организма. Он находится у основания мозга и важен для формирования здоровья.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обмен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влияет на скорость обмена веществ, поддерживая энергию и правильное развитие мозга, особенно активно она работает в подростковом возрасте.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 стрессовая реакция
</a:t>
            </a:r>
            <a:pPr algn="ctr" indent="0" marL="0">
              <a:lnSpc>
                <a:spcPct val="100000"/>
              </a:lnSpc>
              <a:buNone/>
            </a:pPr>
            <a:r>
              <a:rPr lang="en-US" sz="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гормоны, которые помогают организму быстро реагировать на стресс, поддерживают иммунитет и регулируют давление и обмен веществ.
</a:t>
            </a:r>
            <a:endParaRPr lang="en-US" sz="11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это химические вещества, которые выделяются в кровь и передают сигналы внутри организма для настройки его работы.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воздействуют на рост, половое развитие и энергию, обеспечивая согласованную работу разных систем тела.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поддерживают стабильное внутреннее состояние организма, регулируя важные процессы и помогая ему адаптироваться к изменениям.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что это и какую роль играют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быстрые сигналы с помощью нервных импульсов, обеспечивая мгновенные реакции тела.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взаимодействуют эндокринная и нервная системы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действует медленнее, но её гормоны вызывают длительные изменения и поддерживают баланс организма.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связывает обе системы и координирует их работу, контролируя гормональный уровень и нервные сигналы.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взаимодействие позволяет организму быстро приспосабливаться к внешним и внутренним ситуациям, сохраняя здоровье.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регуляции эндокринной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сигналов и обратная связь
</a:t>
            </a:r>
            <a:endParaRPr lang="en-US" sz="291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гормонов и их действия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и аминокислотные гормоны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гормоны, такие как инсулин, действуют быстро и связываются с рецепторами на клетках, не проникая внутрь. Амнокислотные производные, например адреналин, обеспечивают быструю реакцию организма.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Стероидные гормоны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Стероидные гормоны, например тестостерон и эстрогены, медленнее проникают в клетки, меняя их работу и влияя на более долгосрочные процессы, включая рост и половое развитие.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019" y="1479875"/>
            <a:ext cx="3246062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железы: функции и связанные нарушения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роль гормонов и последствия их дисбаланса.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гормонального баланса важно для нормального роста и здоровья подростков.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и их гормоны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железа выделяет гормоны, влияющие на конкретные функции, обеспечивая слаженную работу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подчёркивает важность каждого гормона для гармоничного развития подростка.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эндокринологии,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 — масса гипофиза, управляющего другими железами в организме.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небольшой вес, гипофиз контролирует рост, водный баланс и развитие через выделение важных гормонов.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железа: влияние на обмен веществ и развитие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находится на передней поверхности шеи и вырабатывает гормоны тироксин и трийодтиронин, которые ускоряют обмен веществ и регулируют температуру тела. Эти гормоны также важны для нормального роста и развития мозга у подростков.
</a:t>
            </a:r>
            <a:endParaRPr lang="en-US" sz="1584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тироксина развивается гипотиреоз, проявляющийся замедленным ростом и снижением умственной активности. Избыток гормонов может вызвать раздражительность, учащённое сердцебиение и потерю массы тела, что требует медицинского контроля.
</a:t>
            </a:r>
            <a:endParaRPr lang="en-US" sz="15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слой — мозговой — секретирует адреналин и норадреналин, обеспечивающие быструю реакцию организма на стрессовые ситуации. Эти гормоны увеличивают частоту сердцебиения и улучшают приток крови к мышцам.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Надпочечники: регуляция стресса и гомеостаза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— корковый — слой выделяет кортизол, регулирующий обмен углеводов и иммунитет, а также альдостерон, контролирующий баланс воды и соли. Нарушения в работе надпочечников вызывают слабость, усталость и колебания артериального давления.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железа: роль в контроле сахара в крови
</a:t>
            </a:r>
            <a:endParaRPr lang="en-US" sz="2422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— ключ к энергетическому обмену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способствует усвоению глюкозы клетками организма, снижая уровень сахара в крови после еды. Его недостаток приводит к повышенной жажде и утомляемости при сахарном диабете, особенно часто проявляющемся у подростков.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— защитник от гипогликемии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увеличивает уровень глюкозы в крови, мобилизуя запас энергии при низком сахара. Взаимодействие с инсулином поддерживает стабильный энергетический баланс, необходимый для активного образа жизни и роста в подростковом возрасте.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и гормоны: пубертатные изменения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 девочек: эстрогены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выделяют эстрогены, которые стимулируют развитие молочных желез и формируют женскую фигуру. Эти гормоны отвечают за рост костей и влияют на настроение и эмоциональную устойчивость подростков.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 мальчиков: тестостерон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Семенники продуцируют тестостерон, который способствует развитию мускулатуры и мужских черт лица. Тестостерон также ускоряет рост костей и влияет на психоэмоциональное состояние юноши в период полового созревания.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гипоталамуса в регуляции организма
</a:t>
            </a:r>
            <a:endParaRPr lang="en-US" sz="260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рилизинг-факторов
</a:t>
            </a:r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синтезирует гормоны, стимулирующие гипофиз, направляя его работу и обеспечивая тонкую настройку эндокринной системы.
</a:t>
            </a:r>
            <a:endParaRPr lang="en-US" sz="1355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биоритмов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за поддержание режима сна и бодрствования, регулирует температуру тела и чувство голода, влияя на общее самочувствие подростка.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активирует реакции на стресс, включая выделение соответствующих гормонов, помогая организму адаптироваться к внешним воздействиям.
</a:t>
            </a:r>
            <a:endParaRPr lang="en-US" sz="13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желез внутренней секреции: симптомы и профилактика
</a:t>
            </a:r>
            <a:endParaRPr lang="en-US" sz="19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диабет: нарушение регулировки инсулина
</a:t>
            </a:r>
            <a:pPr algn="ctr" indent="0" marL="0">
              <a:lnSpc>
                <a:spcPct val="100000"/>
              </a:lnSpc>
              <a:buNone/>
            </a:pPr>
            <a:r>
              <a:rPr lang="en-US" sz="6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недостаточной выработке или действия инсулина развивается диабет, проявляющийся жаждой, учащённым мочеиспусканием и утомляемостью. Важно контролировать уровень сахара для предотвращения осложнений.
</a:t>
            </a:r>
            <a:endParaRPr lang="en-US" sz="112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— последствия дефицита щитовидных гормонов
</a:t>
            </a:r>
            <a:pPr algn="ctr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тироксина вызывает замедление обмена веществ, снижение концентрации и невнятность в речи, задержку физического развития у подростков. Ранняя диагностика позволяет избежать серьёзных нарушений.
</a:t>
            </a:r>
            <a:endParaRPr lang="en-US" sz="104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Акромегалия и болезнь Аддисона: редкие, но важные заболевания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гормона роста приводит к акромегалии с увеличением кистей и лица, а недостаточность коры надпочечников при болезни Аддисона вызывает слабость и гипотонию. Оба требуют специализированного лечения.
</a:t>
            </a:r>
            <a:endParaRPr lang="en-US" sz="10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развитие в подростковом возрасте и гормоны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запускают быстрый рост костей, мышц и формирование вторичных половых признаков у подростков. Этот период сопровождается значительными изменениями тела и внешности.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эмоции подростков могут колебаться из-за гормональных перестроек, что является нормальным процессом. Важно понимать и принимать эти изменения для гармоничного развития личности.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обратной связи в эндокринной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уровня гормонов через взаимодействие гипоталамуса, гипофиза и периферических желез
</a:t>
            </a:r>
            <a:endParaRPr lang="en-US" sz="25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сбалансированное питание — залог здоровья эндокринной системы. Рекомендуется включать пищу, богатую йодом, витаминами и минералами. Это помогает поддерживать нормальную работу желёз и предотвращать заболевания.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нарушений: советы для подростков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достаточный сон способствуют гармоничному развитию и устойчивости к стрессам. Важно исключать вредные привычки и регулярно проходить медицинские обследования для раннего выявления нарушений.
</a:t>
            </a:r>
            <a:endParaRPr lang="en-US" sz="15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гормональной регуляции для здоровья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гормонов в организме обеспечивает правильное развитие и эмоциональное состояние подростков. Забота об эндокринной системе помогает поддерживать здоровье и избегать заболеваний в период интенсивных изменений.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2026-05-09T13:08:30Z</dcterms:created>
  <dcterms:modified xsi:type="dcterms:W3CDTF">2026-05-09T13:08:30Z</dcterms:modified>
</cp:coreProperties>
</file>