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Земной шар: обзор и ключевые темы изучения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планета с разнообразием природы, жизни и влиянием человека.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Образовавшись 4,54 миллиарда лет назад, Земля — шар с незначительным сплющиванием, единственная с жидкой водой и живыми организмами.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планета жизни и воды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Земли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почти сферична, немного сплюснута на полюсах, что влияет на её геометрию и гравитацию.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расстояние до Солнца — 149,6 миллионов километров, что задаёт условия для существования жизни.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основные оболочки — атмосфера, литосфера, гидросфера и биосфера — взаимодействуют между собой.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является домом для миллионов видов растений и животных в разнообразных экосистемах.
</a:t>
            </a:r>
            <a:endParaRPr lang="en-US" sz="9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Земли и смена суток и времён года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оси наклонено примерно на 23,5°, что вызывает изменение сезонов и различную длину дня.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Планетарное вращение обеспечивает смену дня и ночи, орбитальное движение — смену сезонов.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данные НАСА, 2023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720189"/>
            <a:ext cx="4867800" cy="19900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параметры Земли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числовые характеристики планеты, определяющие её массу, размер и плотность.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масса и плотность обусловлены внутренним строением и элементным составом Земли.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Геофизические данные Международного института,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и суша Земли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литосферы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включает земную кору и верхнюю мантию, её толщина варьируется от 5 до 200 километров в разных местах. Это твёрдая оболочка, на которой располагаются континенты и океаны.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Покрытие суши на планете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занимает 29% поверхности земли, разделена на материки и острова. Каждый материк имеет уникальные особенности рельефа, климата и экосистем.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390822"/>
            <a:ext cx="4867800" cy="26486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материки Земли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крупнейших материков и крупнейшего острова — Гренландии.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— крупнейший материк, а Гренландия — самый большой остров, важные географические ориентиры.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Атлас мира, 2023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океанов и морей Земли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— крупнейший водоём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занимает более 165 млн км², вмещая множество островов и глубочайший Марианский желоб. Его воды влияют на глобальный климат и морское биоразнообразие.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 — мост между континентами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Атлантика связывает Европу, Африку и Америку, отличаясь значительной глубиной и крупными заливами, которые играют важную роль в судоходстве и торговле.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Ледовитый океан — холодное сердце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самый маленький океан покрыт льдами большую часть года, влияя на климат северных регионов и служа домом для уникальной флоры и фауны.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 занимает основную часть объёма Земли, разделена на верхний и нижний слои с различной плотностью и температурой.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мантии варьируется от 500 до 4000 градусов Цельсия, обеспечивая конвекционные течения и движение литосферных плит.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вызывают сейсмическую активность, формируют горы, вулканы и землетрясения, влияя на внешний облик планеты.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 Земли: строение и функции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Земли: строение и значение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ядро твердо, в то время как внешнее состоит из жидких металлов, преимущественно железа и никеля.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ядра достигает около 6000°C, а давление превышает 3,5 миллионов атмосфер, создавая экстремальные условия.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в жидком внешнем ядре поддерживают магнитное поле Земли, защищая планету от вредного космического излучения.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Магнитное поле стабилизирует атмосферу и способствует сохранению жизни на поверхности Земли.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атмосферы и её роль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составе атмосферы преобладает азот (78%), кислород составляет около 21%, а аргон — примерно 0,9%. Она защищает Землю, регулирует климат и обеспечивает жизнь, блокируя метеориты и сохраняя оптимальную температуру.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включает пять слоёв: тропосферу, стратосферу, мезосферу, термосферу и экзосферу. Каждый слой выполняет определённые функции и имеет свои особенности по температуре и составу.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Гидросфера: воды Земли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61137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Гидросфера включает не только океаны, но и моря, реки, озёра, ледники, а также подземные воды, поддерживая условия для жизни множества организмов в разнообразных экосистемах.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1375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Общий объём воды на Земле около 1,386 миллиардов кубических километров. Океаны — Тихий, Атлантический, Индийский и Северный Ледовитый — занимают 71% поверхности планеты.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жизни на Земле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3,5 млрд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одноклеточных организмов в водной среде, начало биологической жизни на планете.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0586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млрд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многоклеточных организмов, начало сложной эволюции живых форм.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804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кембрия (около 540 млн лет назад)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увеличение разнообразия животных и растений, появление морских беспозвоночных.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552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 свыше 1,9 миллиона видов живых организмов, многие из которых продолжают исследоваться учёными.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00" y="1035008"/>
            <a:ext cx="4087800" cy="20518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475" y="1035008"/>
            <a:ext cx="4087800" cy="2051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происхождение почвы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почва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формируется из горных пород под воздействием воды, ветра и деятельности растений и микроорганизмов. Этот процесс способствует развитию плодородного слоя, необходимого для роста растений.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93401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почвы в экосистеме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служит источником питательных веществ и влаги для растений. Различные типы почв влияют на сельское хозяйство и биологическое разнообразие регионов.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Вулканизм и землетрясения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извержения и землетрясения связаны с движением литосферных плит, вызывая значительные изменения в ландшафте Земли.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происходит около 50 сильных извержений вулканов и до 500 000 землетрясений, из которых примерно 100 000 ощущаются людьми.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вулканы — Везувий, Эйяфьятлайокудль и Килиманджаро, они оказывают влияние на климат и жизнь рядом расположенных территорий.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Земли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зоны формируют разные природные условия, влияя на растительность и образ жизни людей в каждой области планеты.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площади занимают умеренный и тропический пояса, что отражает их важность для экосистем и сельского хозяйства.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Всемирного Метеорологического Организации,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Оценочная численность населения достигает 8 миллиардов, охватывая более 195 стран с разнообразными культурами и языками.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23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миллиардов
</a:t>
            </a:r>
            <a:endParaRPr lang="en-US" sz="5323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оценки на 2023 год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проживает на Земле по состоянию на 2023 год.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31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из космоса: особенности облика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646850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Термин «Голубая планета» отражает обилие воды и её уникальную атмосферу, создавая узнаваемый обликом с орбиты образ.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46850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Первый человек в космосе поднялся в 1961 году, открыв новый взгляд на planetу с орбиты и получив фотографии Земли как голубого шара.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 охрана природы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Загрязнение воздуха и воды, вызванное промышленной деятельностью и транспортом, угрожает здоровью экосистем и людей.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Уничтожение лесов ведёт к сокращению биологического разнообразия и изменяет климатические условия в регионах.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ответ создаются национальные парки и заповедники для сохранения уникальных природных территорий и видов.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Популяризация раздельного сбора отходов способствует уменьшению экологического следа и сохранению ресурсов для будущих поколений.
</a:t>
            </a:r>
            <a:endParaRPr lang="en-US" sz="9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0936" y="0"/>
            <a:ext cx="3420628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будущее Земли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нашей планете помогают бережно относиться к её богатствам. Только совместными усилиями можно сохранить её красоту и жизнь для детей и будущих поколений.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2026-05-10T22:51:38Z</dcterms:created>
  <dcterms:modified xsi:type="dcterms:W3CDTF">2026-05-10T22:51:38Z</dcterms:modified>
</cp:coreProperties>
</file>