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остаться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совесть и достоинство в окопах войны?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Лейтенантская проза: война без прикрас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проза фронтовиков младшего офицерского звена, где личный опыт важнее официального пафоса. Она показывает окопную правду, нравственные испытания и цену человеческой стойкости на войне.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литература всё настойчивее обращается к войне как к пережитой трагедии, а не только как к торжеству победы. В центре оказываются потери, страх, голод и усталость.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«Лейтенантская» проза ломает привычный образ парадного подвига. Она показывает, что на передовой особенно остро проверяются честь, верность товарищам, сострадание и чувство долга.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авторов важна не внешняя героика, а нравственная цена событий 1941–1945 годов. Война здесь становится испытанием не только для армии, но и для человеческой совести.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пространство фронта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 в этих произведениях не просто место боя, а сжатая модель мира, где каждый зависит от соседа. Здесь рядом существуют страх, дисциплина, ожидание атаки и редкие минуты доверия между людьми.
</a:t>
            </a:r>
            <a:endParaRPr lang="en-US" sz="911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грязь и напряжённые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фронта строится на деталях: снег, грязь, тусклый свет, мокрая одежда, усталые солдаты в тесном укрытии. Такая среда подчёркивает замкнутость и предельность военной жизни.
</a:t>
            </a:r>
            <a:endParaRPr lang="en-US" sz="937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который решает судьбу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Солдатский быт становится не фоном, а причиной поступков. Нехватка сна, еды и тепла, постоянное ожидание опасности и близость смерти делают каждое решение особенно значимым и человечески трудным.
</a:t>
            </a:r>
            <a:endParaRPr lang="en-US" sz="91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 как модель мира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«В окопах Сталинграда» одной из первых показала войну через непосредственный опыт лейтенанта и точные бытовые детали, а не через привычную официальную риторику.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Керженцев не совершает показных подвигов, но сохраняет профессиональный долг, трезвость взгляда и уважение к солдату. Его сила — в ответственности, а не в внешней эффектности.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особенно важны фронтовой труд, ожидание боя, усталость и доверие между людьми. Благодаря этому война воспринимается как исторически достоверная и нравственно убедительная реальность.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Некрасов: начало правды о войне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44150"/>
            <a:ext cx="603375" cy="536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Бондарев: выбор под огнём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 отвечает не только за выполнение задания, но и за жизнь людей рядом. У Бондарева это делает каждое решение предельно тяжёлым и морально значимым.
</a:t>
            </a:r>
            <a:endParaRPr lang="en-US" sz="1283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без романтизации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здесь связан не с красивым жестом, а с удержанием позиции и выполнением долга. Стойкость приобретает цену, потому что даётся на фоне потерь и усталости.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как цепь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повестях Бондарева — это не только сражение, но и постоянный выбор в условиях нехватки времени, сил и информации, когда ошибка может стоить жизни.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 трагической ценой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 Бондарева не выглядит лёгкой или безусловно торжественной. За ней стоят разрушения, гибель людей и тяжёлое осознание того, сколько было отдано ради исхода боя.
</a:t>
            </a:r>
            <a:endParaRPr lang="en-US" sz="12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Бакланов: память и совесть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Бакланова на первый план выходит поколение, чья юность оборвалась на войне. Особенно сильно это звучит в повести «Навеки девятнадцатилетние», где личная судьба не успевает завершиться.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соединяет военную тему с памятью о погибших и с послевоенным чувством вины тех, кто вернулся. Память становится формой нравственной ответственности перед ушедшими.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цене победы у Бакланова звучит как вопрос о том, что остаётся от человека после смерти: имя, поступок, след в памяти других. В этом и состоит его трагическая сила.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Василь Быков: крайний нравственный выбор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предельного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оказывается в условиях, где нельзя уклониться от решения. Страх, одиночество и нехватка времени сразу ставят его перед выбором между спасением и совестью.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предательством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конфликт у Быкова возникает там, где один человек отказывается от внутренней верности. Предательство разрушает не только доверие, но и саму возможность оправдать себя.
</a:t>
            </a:r>
            <a:endParaRPr lang="en-US" sz="1466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ценой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герой выбирает не физическое выживание, а нравственную правду. Этот выбор может привести к гибели, но именно он утверждает человеческое достоинство.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после трагедии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или поражения остаётся главный вывод: человечность определяется не силой, а верностью совести. Так поступок героя становится нравственным ориентиром для читателя.
</a:t>
            </a:r>
            <a:endParaRPr lang="en-US" sz="14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Воробьёв: фронтовой предел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«Убиты под Москвой» юные бойцы сталкиваются с войной почти без подготовки и без достаточного оружия. Их уязвимость делает трагедию особенно острой и правдивой.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«Это мы, Господи!» показывает не только физическое истощение, но и внутренний предел человеческой выносливости. Война здесь переживается как испытание на грани возможного.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Воробьёва особенно заметны страх, стойкость и сострадание. Эти качества раскрываются не в победном движении, а в попытке не потерять человеческий облик перед лицом обречённости.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у писателя — пространство, где жизнь хрупка, а ошибки необратимы. Именно поэтому каждое доброе действие, каждый жест поддержки приобретают особую нравственную цену.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лейтенантской прозы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анализа — не отдельный сюжет, а устойчивые смысловые акценты, объединяющие произведения разных авторов.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— нравственный выбор; рядом с ним стоят память и цена победы, определяющие тон всей прозы.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В. Некрасова, Ю. Бондарева, Г. Бакланова, В. Быкова и К. Воробьёва; школьная программа по литературе.
</a:t>
            </a:r>
            <a:endParaRPr lang="en-US" sz="10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96662"/>
            <a:ext cx="4750071" cy="26195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ключевые произведения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«лейтенантской» прозы и их программные тексты, в которых фронтовой опыт соединён с нравственной проблематикой.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авторов фронтовой опыт становится основой разговора о долге, совести и цене победы; различаются лишь ситуации нравственного испытания.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сохраняет человечность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нравственного испытания в произведениях «лейтенантской» прозы.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695937"/>
            <a:ext cx="386371" cy="34344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15012" y="2679413"/>
            <a:ext cx="376490" cy="37649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3549" y="412954"/>
            <a:ext cx="3287692" cy="20606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быт как проверка характера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сырость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Мороз, промокшая одежда и тесные укрытия превращают каждый час на позиции в испытание выносливости. Именно в таких условиях особенно заметны терпение и привычка не жаловаться.
</a:t>
            </a:r>
            <a:endParaRPr lang="en-US" sz="1447" dirty="0"/>
          </a:p>
        </p:txBody>
      </p:sp>
      <p:sp>
        <p:nvSpPr>
          <p:cNvPr id="16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самого необходимого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еда, отсутствие сна и постоянная усталость показывают, насколько фронт лишает человека привычного комфорта. На этом фоне особенно ценными становятся взаимопомощь и бережное отношение к другим.
</a:t>
            </a:r>
            <a:endParaRPr lang="en-US" sz="1233" dirty="0"/>
          </a:p>
        </p:txBody>
      </p:sp>
      <p:sp>
        <p:nvSpPr>
          <p:cNvPr id="17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товарищах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Раненый, ослабевший или испуганный сослуживец нуждается не только в приказе, но и в человеческом участии. Через такую заботу раскрываются дисциплина, милосердие и чувство плеча.
</a:t>
            </a:r>
            <a:endParaRPr lang="en-US" sz="1447" dirty="0"/>
          </a:p>
        </p:txBody>
      </p:sp>
      <p:sp>
        <p:nvSpPr>
          <p:cNvPr id="18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как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опасность становится частью быта, поступки оцениваются не по словам, а по готовности действовать. Фронтовая проза показывает, что мужество часто выражается в обычной стойкости и ответственности.
</a:t>
            </a:r>
            <a:endParaRPr lang="en-US" sz="1307" dirty="0"/>
          </a:p>
        </p:txBody>
      </p:sp>
      <p:sp>
        <p:nvSpPr>
          <p:cNvPr id="19" name="Text 6"/>
          <p:cNvSpPr txBox="1"/>
          <p:nvPr/>
        </p:nvSpPr>
        <p:spPr>
          <a:xfrm>
            <a:off x="1610072" y="3134990"/>
            <a:ext cx="21234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обстрела или атаки делает повседневность напряжённой и непредсказуемой. Герой должен сохранять собранность даже тогда, когда опасность не прекращается ни на минуту.
</a:t>
            </a:r>
            <a:endParaRPr lang="en-US" sz="14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«лейтенантской» прозы не выглядит безупречным и торжественным. Его сила заметна в том, что он удерживает позицию, выполняет приказ и не прикрывается громкими словами.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храбрость здесь связана не с эффектным жестом, а с вниманием к раненому, сдержанностью перед страхом и готовностью отвечать за бойцов рядом.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Антигероизм и подлинная храбрость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разрушает плакатное представление о войне и заставляет видеть в подвиге прежде всего человеческое усилие, совершаемое без внешней бравады.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поколения фронтовиков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Юность, которую оборвала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офицер в гимнастёрке — не декоративная фигура, а знак поколения, которому пришлось взрослеть слишком быстро. Его взгляд на мир соединяет надежду, тревогу и чувство преждевременной ответственности перед погибшими сверстниками.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 фронта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письмо и военная фотография передают не только личную историю, но и атмосферу времени. В этих деталях слышны разлука, ожидание дома и хрупкость жизни, которую война сделала особенно короткой.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нравственные испытания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степень внутреннего конфликта: чем выше значение, тем острее выбор между самосохранением, долгом и верностью людям рядом.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нравственная напряжённость связана с ситуациями, где жизнь героя сталкивается с совестью и ответственностью за другого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«лейтенантской» прозы: В. Некрасов, Ю. Бондарев, В. Быков, Г. Бакланов, К. Воробьёв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тексты были важны читателю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возвращали войне человеческое лицо: вместо отвлечённого лозунга читатель видел усталость, страх, потерю и ежедневный труд простого солдата на передовой.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проза противостояла украшательству и напоминала, что победа была оплачена не только подвигом, но и болью, ошибками, тяжёлыми нравственными решениями.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получал возможность говорить о войне честно, без ритуального пафоса, и видеть в ней не легенду, а реальный исторический опыт поколения.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составляла память о погибших: тексты сохраняли имена, судьбы и интонацию живого свидетельства, которой невозможно заменить сухую сводку.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помогают понять, как человек сохраняет себя в условиях насилия и страха, когда привычные нормы разрушаются и каждый поступок приобретает особую цену.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ответственности за другого особенно важна сегодня: она учит различать самозащиту и равнодушие, личную смелость и моральную слабость.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проза напоминает, что память о войне — это не только знание дат, но и нравственный выбор настоящего, который определяет отношение к человеческой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смыслы понятия «остаться человеком»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поступки героев фронтовой прозы раскрывают, что человечность на войне проявляется в конкретных нравственных действиях.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Человечность в этих текстах понимается как совокупность действий, где сочувствие, долг и память важнее страха и личной выгоды.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фронтовой прозы XX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Окопная правда как нравственный экзамен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«Лейтенантская» проза убеждает: война проверяет не силу оружия, а способность человека сохранить совесть, долг и достоинство. Именно поэтому эти тексты остаются живыми и необходимыми сегодня.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2026-05-23T21:44:25Z</dcterms:created>
  <dcterms:modified xsi:type="dcterms:W3CDTF">2026-05-23T21:44:25Z</dcterms:modified>
</cp:coreProperties>
</file>