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 макроэволюция: общий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эволюционных процессов, формирующих жизнь на Земле.
</a:t>
            </a:r>
            <a:endParaRPr lang="en-US" sz="32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эволюции в понимании биоразнообразия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 происхождение и развитие живых организмов. Микроэволюция изучает наследственные изменения внутри видов, а макроэволюция рассматривает крупные биологические преобразования и формирование новых таксонов.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микроэволюция?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— это процессы изменений генетического состава в пределах популяций, приводящие к изменению частот аллелей и проявлению новых фенотипов.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включает адаптивные изменения и накопление мелких мутаций, которые закрепляются и воздействуют на приспособленность видов.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устойчивость бактерий к антибиотикам и изменения окраски бабочек в ответ на загрязнение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микроэволюции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 миграции как двигатели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влияют на ввод новых генов, а естественный и искусственный отбор отбирают особенно выгодные для выживания признаки, формируя генетическое разнообразие.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и случайные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спонтанно или из-за воздействия факторов среды, а генетический дрейф изменяет частоты аллелей случайным образом, особенно в малочисленных популяциях.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микроэволюции в природе
</a:t>
            </a:r>
            <a:endParaRPr lang="en-US" sz="3061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 берёзовой пяденицы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роста загрязнения цвет тёмных форм пяденицы стал доминировать. Экологический отбор изменил частоты генов менее чем за столетие, демонстрируя быструю адаптацию к окружающей среде.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штаммов MRSA и устойчивого туберкулёза иллюстрирует микроэволюцию. Мутации и отбор способствовали сохранению устойчивых генов в популяциях бактерий.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малярии: гемоглобин S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аллеля гемоглобина S, защищающего от малярии в экваториальной Африке, — пример положительной селекции, вносящей вклад в выживание населения в сложных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Видообразование: итог микроэволютивных процессов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генетических изменений ведёт к формированию репродуктивных барьеров между популяциями, что предопределяет появление новых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и поведенческие различия способствуют разделению групп и дивергенции, что подтверждается наблюдениями у дарвиновых вьюрков.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различные периоды цветения и специализированные опылители обусловливают образование новых видовых форм в пределах родственных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понятие и значение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охватывает эволюционные процессы выше видового уровня, включая формирование родов, семейств и классов организмов.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 появлением новых крупных морфологических признаков и инноваций, важных для развития биологических систем.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явления — образование фундаментальных групп и возникновение высокоспециализированных органов и структур.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уровень эволюции отражает глобальные изменения биоты в течение геологических эпох и меняет облик живой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примеры макроэволюционных изменений
</a:t>
            </a:r>
            <a:endParaRPr lang="en-US" sz="2497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кистепёрых рыб к жизни на суше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тетрапод ознаменовало фундаментальный переход к наземной экосистеме. Палеонтология подтверждает адаптации конечностей и легких для новой среды.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покрытосемянных растений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цветковых растений привело к их господству в современных экосистемах, обогатив биоразнообразие своими сложными органами и способами опыления.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эволюция крыльев у разных групп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возникли отдельно у насекомых, птиц и летучих мышей, иллюстрируя конвергентную эволюцию и разнообразие структурных решений для полёта.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стимулирует быстрое формирование новых видов, пример — млекопитающие после исчезновения динозавров.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вызывают глубокую перестройку экосистем и образование новых экологических ниш.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макроэволюции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Прерываемое равновесие описывает длительные периоды стабильности, прерываемые резкими быстрыми изменениями видов.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инновации и новые органы развиваются под влиянием комплекса геологических, климатических и биотических факторов.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Сравнительно-анатомические доказательства эволюции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органы, например конечности позвоночных, имеют сходное строение и происхождение, поддерживая идею общего предка.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выполняют одинаковые функции, но развились независимо, как крылья птиц и бабочек.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Рудиментарные органы, такие как копчиковая кость у человека, свидетельствуют о процессе эволюционного наследия и изменениях функций.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свидетельства макроэволюции
</a:t>
            </a:r>
            <a:endParaRPr lang="en-US" sz="251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свидетельство перехода от пресмыкающихся к птицам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археоптерикса демонстрируют черты как пресмыкающихся, так и птиц, подтверждая эволюционный переход. Его чешуйчатое тело и перья свидетельствуют о сложной истории адаптаций.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 — первая амфибия на пути от воды к суше
</a:t>
            </a:r>
            <a:endParaRPr lang="en-US" sz="1261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 сочетает признаки рыб и земноводных, служит одним из первых доказательств выхода позвоночных из водной среды на сушу, раскрывая этапы макроэволюции.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вымирания: пермское и меловое события
</a:t>
            </a:r>
            <a:endParaRPr lang="en-US" sz="1322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катастрофические вымирания радикально изменили биоту, создав условия для быстрого возникновения новых таксонов и формирования современных экосистем, что видно из палеонтологических слоев.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геномов родственников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 и шимпанзе совпадает на 98,8%, что отражает близкое эволюционное родство. Такие данные подтверждают происхождение видов от общих предков.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свидетельства эволюции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маркеры и филогенетика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Митохондриальная ДНК и рибосомные гены позволяют выявлять эволюционные связи и реконструировать филогенетические деревья, проясняя историю дивергенций и видообразования.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микро- и макроэволюции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включает постепенное накопление генетических изменений внутри популяций, что влияет на приспособленность и вариации видов.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эти изменения могут привести к формированию репродуктивных барьеров и отделению новых видов, переходя к процессам макроэволюции.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Макроэволюционные изменения проявляются как результат долговременного действия микроэволюционных механизмов на больших временных интервалах и масштабах.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 направления в изучении макроэволюции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Градуализм утверждает медленное и непрерывное изменение видов в течение длительного времени, согласно классической доктрине Дарвина.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прерываемого равновесия описывает длительные периоды стабильности, прерываемые резкими эволюционными скачками, что было предложено Гулдом и Элдриджем.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массовых вымираний рассматривается как фактор, радикально изменяющий биоту и открывающий ниши для новых форм жизни.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генетических барьеров подчёркивается как механизм формирования новых таксонов и поддержания эволюционных различий между популяциями.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эволюцию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приводит к созданию новых пород и сортов животных и растений, направляя эволюционные процессы по человеческим нуждам.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и одомашнивание видов усиливают гибридизацию, изменяя генетическую структуру природных популяций.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разрушения и загрязнение ускоряют вымирание одних видов и стимулируют появление новых адаптаций к изменённым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эволюционных исследований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понимание эволюционных процессов помогает создавать вакцины и борется с развитием устойчивости у бактерий.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использует эволюционные знания для селекции новых сортов и пород с улучшенными свойствами и устойчивостью к болезням.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программы опираются на эволюционные принципы для сохранения биоразнообразия и управления популяциями исчезающих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Филогенетика и макроэволюция: понимание родственных связей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млекопитающих в древовидных схемах эволюции
</a:t>
            </a:r>
            <a:endParaRPr lang="en-US" sz="1292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Филогенетические деревья показывают расхождение млекопитающих от общей линии амниот с рептилиями. Эти схемы отражают массовые эволюционные события и адаптации, ведущие к современному разнообразию.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линии приматов и отделение человека
</a:t>
            </a:r>
            <a:endParaRPr lang="en-US" sz="1287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ДНК и морфологических признаков выявляет разделение гоминид и отдельное становление рода Homo, проясняя путь человеческой эволюции.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построения филогенетики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включают генетические базы данных и специализированное программное обеспечение, что позволяет точно оценивать степень родства и восстанавливать эволюционную историю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эволюционной теории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и современные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анализа ДНК и белков в XX веке позволило более подробно изучать эволюционные процессы и подтверждать филогенетические связи между видами.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этап и синтетическая теория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Дарвина «Происхождение видов» заложила научный фундамент, позже синтетическая теория объединила эволюцию с генетикой для объяснения наследственных механизмов.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593001"/>
            <a:ext cx="4133400" cy="2279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микро- и макроэволюции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микро- и макроэволюции по показателям области, темпов, типов изменений и итогов представлены в таблице.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связаны, различаются масштабом и влиянием на биологическое разнообразие.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12th Edition, 2021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Микро- и макроэволюция: ключ к пониманию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микро- и макроэволюционных знаний раскрывает сложность жизни и служит основой для научного прогресса и ответственного отношения к окружающей среде.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2026-05-10T05:59:58Z</dcterms:created>
  <dcterms:modified xsi:type="dcterms:W3CDTF">2026-05-10T05:59:58Z</dcterms:modified>
</cp:coreProperties>
</file>