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«Тихий Дон»: история создания и публикации романа Михаила Шолохова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романа от замысла до мировой классики был долгим и непростым.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рождения романа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«Тихий Дон» вырос из памяти о революции, Гражданской войне и сломе привычной жизни. Шолохов начал работу в 1925 году, опираясь на донскую среду, свидетельства современников и собственные наблюдения за казачьим бытом и судьбой станицы в эпоху потрясений.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 замысел «Тихого Дона»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планы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Изначально Шолохов хотел показать судьбу донского казачества в годы революции, сосредоточившись на переменах, которые затронули привычный уклад, семейные отношения и представления о долге.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замысла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локальный сюжет превратился в большой эпос о нескольких поколениях, где личные переживания героев оказались неотделимы от войны, революции и распада прежнего мира.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01335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материала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1924–1925 годах писатель изучал жизнь на Дону, расспрашивал очевидцев, сопоставлял фронтовые рассказы и бытовые подробности, чтобы придать будущему тексту историческую и речевую достоверность.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01335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основу романа легла тема выбора человека в эпоху насилия: Шолохова интересовали не только события, но и внутренний разлом личности, оказавшейся между разными историческими силами.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070" y="1800131"/>
            <a:ext cx="4174535" cy="27721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Донская станица как основа художественного мира романа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3400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и уклад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станицы дала роману точные детали: труд на земле, воинскую службу, семейные обряды и отношения между поколениями, которые определяют поведение героев.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533400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Местный говор, устойчивые выражения и интонации донской среды повлияли на язык произведения, сделав диалоги убедительными и сохранив ощущение подлинной народной речи.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533400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Дона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Степь, курень, хутор и станица формируют особую атмосферу романа: пространство здесь не просто фон, а часть характера героев и их образа жизни.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533400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образности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донская среда определила систему образов и тон повествования, поэтому в романе историческая тема соединяется с узнаваемым, конкретным миром казачьего быта.
</a:t>
            </a:r>
            <a:endParaRPr lang="en-US" sz="116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работы над романом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 постепенное развитие замысла, текстовой работы и завершения романа.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4860" y="1835776"/>
            <a:ext cx="4443636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публикации «Тихого Дона»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Журнальная публикация романа растянулась на годы и сопровождала его превращение в крупную эпопею.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таблице видно, что роман не вышел единым изданием: он формировался постепенно, а публикация сама стала частью его истории.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Публикационная история романа «Тихий Дон»; данные по журналу «Октябрь» и окончательной редакции 1928–1940 годов.
</a:t>
            </a:r>
            <a:endParaRPr lang="en-US" sz="93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создания и признания романа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началом работы и Нобелевской премией показывает, насколько долго росла литературная репутация книги.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 длинный путь от замысла к мировому признанию: публикация, завершение текста и награда разделены десятилетиями.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и публикации романа «Тихий Дон»: 1925, 1928, 1929–1932, 1940, 1965.
</a:t>
            </a:r>
            <a:endParaRPr lang="en-US" sz="93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Журнальный формат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по частям удерживала внимание читателей: каждый новый выпуск открывал продолжение сюжета и превращал чтение романа в длительное ожидание следующей главы.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485129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героям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сильный отклик вызывала судьба Григория Мелехова, потому что через его переживания читатель видел не только личную драму, но и исторический разлом эпохи.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663864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деталей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Читатели отмечали масштаб батальных сцен, точность бытовых подробностей и выразительную разговорную речь, которые делали роман убедительным и эмоционально насыщенным.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842598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событие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советской литературной жизни публикация в «Октябре» стала заметным событием: роман сразу выделился как большое произведение о войне, семье и судьбе Дона.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в журнале «Октябрь» и читательский отклик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394" y="1800131"/>
            <a:ext cx="4174535" cy="27721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Григорий Мелехов и семейная история как центр романа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973631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драма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Григория Мелехова объединяет любовь, войну и внутренние сомнения, поэтому именно его образ становится эмоциональным центром всего повествования.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4973631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 зеркало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Мелеховых показывает, как большие события входят в дом и меняют привычные связи, обостряя конфликты между поколениями и ценностями.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4973631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Разлом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семейные отношения в романе раскрывается распад старого уклада, когда прежние правила уже не удерживают людей в изменившемся мире.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4973631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выбора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постоянно оказываются перед трудным нравственным выбором, и именно эта напряжённость делает семейную историю частью большой исторической драмы.
</a:t>
            </a:r>
            <a:endParaRPr lang="en-US" sz="116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об авторстве романа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0968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сомнений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Сомнения возникли в конце 1920-х годов: молодость Шолохова и масштаб романа показались многим слишком необычным сочетанием для одного автора.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383276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Архивные доказательства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пользу авторства Шолохова говорили рукописи, черновики и архивные сопоставления, позволяющие проследить реальную работу писателя над текстом.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98248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полемики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продолжался десятилетиями и стал одной из самых известных литературных дискуссий XX века, но документальная база всё же укрепила позицию автора.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568054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Свидетельства современников
</a:t>
            </a:r>
            <a:pPr algn="l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Письма, воспоминания и наблюдения людей из литературной среды поддерживали версию о том, что роман создавался самим Шолоховым, а не кем-то другим.
</a:t>
            </a:r>
            <a:endParaRPr lang="en-US" sz="116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679" y="1835776"/>
            <a:ext cx="5765163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Аргументы в споре об авторстве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доводы, которые определяли многолетнюю дискуссию вокруг авторства «Тихого Дона».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убедительными выглядят документальные источники, тогда как критические сомнения важны прежде всего как причина длительной научной дискуссии.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Архивные материалы, письма и воспоминания современников; литературоведческие исследования XX века.
</a:t>
            </a:r>
            <a:endParaRPr lang="en-US" sz="87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доказательств в дискуссии об авторстве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спор опирался не только на мнения, но и на сопоставление текстов, черновиков и архивных свидетельств.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Весомость архивных и текстологических данных заметно выше, чем у публицистических предположений и сомнений.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литературоведческих исследований и архивных публикаций о «Тихом Доне».
</a:t>
            </a:r>
            <a:endParaRPr lang="en-US" sz="93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394" y="1800131"/>
            <a:ext cx="4174535" cy="27721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правда и художественное обобщение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99006" y="1995395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как свидетельство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2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тщательно передаёт повседневную жизнь донской станицы: труд, службу, семейные традиции, разговорную речь. Эти детали создают ощущение подлинности и помогают увидеть историческую эпоху глазами её участников.
</a:t>
            </a:r>
            <a:endParaRPr lang="en-US" sz="1102" dirty="0"/>
          </a:p>
        </p:txBody>
      </p:sp>
      <p:sp>
        <p:nvSpPr>
          <p:cNvPr id="11" name="Text 3"/>
          <p:cNvSpPr txBox="1"/>
          <p:nvPr/>
        </p:nvSpPr>
        <p:spPr>
          <a:xfrm>
            <a:off x="4799006" y="2848607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 судьбе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2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события Гражданской войны в романе не подаются как сухая хроника. Они раскрываются через выбор героев, их потери и внутренние противоречия, из-за которых частная жизнь становится отражением общей трагедии.
</a:t>
            </a:r>
            <a:endParaRPr lang="en-US" sz="1102" dirty="0"/>
          </a:p>
        </p:txBody>
      </p:sp>
      <p:sp>
        <p:nvSpPr>
          <p:cNvPr id="12" name="Text 4"/>
          <p:cNvSpPr txBox="1"/>
          <p:nvPr/>
        </p:nvSpPr>
        <p:spPr>
          <a:xfrm>
            <a:off x="4799006" y="3701818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в художественном образе
</a:t>
            </a:r>
            <a:pPr algn="l" indent="0" marL="0">
              <a:lnSpc>
                <a:spcPct val="100000"/>
              </a:lnSpc>
              <a:buNone/>
            </a:pPr>
            <a:r>
              <a:rPr lang="en-US" sz="2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материал у Шолохова превращается в цельный образ мира, где личное, семейное и общественное постоянно пересекаются. Благодаря этому роман читается не только как свидетельство времени, но и как художественное обобщение.
</a:t>
            </a:r>
            <a:endParaRPr lang="en-US" sz="11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складывается сюжетная и историческая линия романа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развития сюжета и исторического фона в «Тихом Доне».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Станица на экране
</a:t>
            </a:r>
            <a:pPr algn="l" indent="0" marL="0">
              <a:lnSpc>
                <a:spcPct val="100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экранизациях особенно заметны широкий донской простор, курени, степные дороги и сцены семейного быта. Именно такие кадры закрепили визуальный образ романа у нескольких поколений читателей и зрителей.
</a:t>
            </a:r>
            <a:endParaRPr lang="en-US" sz="961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как исторический предмет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издания «Тихого Дона» сами стали частью культурной памяти. Обложка, шрифт и журнальная публикация напоминают, что роман входил в жизнь читателей постепенно, как большое событие, а не как единый готовый том.
</a:t>
            </a:r>
            <a:endParaRPr lang="en-US" sz="941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казачьего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к роману часто сосредоточены на лицах, одежде, оружии и домашней обстановке. Благодаря этому казачий мир воспринимается не абстрактно, а как живая среда с собственными правилами, ритмом и драмой.
</a:t>
            </a:r>
            <a:endParaRPr lang="en-US" sz="941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Иллюстрации, экранизации и культурная память о романе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«Тихого Дона» в истории литературы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Роман-эпопея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«Тихий Дон» стал одним из самых значительных романов-эпопей XX века, потому что соединяет судьбу отдельной семьи с масштабом исторических потрясений и показывает жизнь народа в момент перелома.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классика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программе роман изучают как текст, который помогает понять связь литературы и истории. Он учит видеть в частной биографии человека отражение крупных событий эпохи и моральный выбор личности.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01335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глубина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ценят за сложные характеры и точное изображение внутренних конфликтов. Герои Шолохова не сводятся к одной роли: они меняются под давлением войны, любви, долга и исторических обстоятельств.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признания романа во времени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признания был долгим: от журнального интереса до статуса произведения, которое читают и обсуждают уже несколько поколений.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 даты публикации, тем устойчивее становился культурный авторитет романа и его место в литературном каноне.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публикации и общественного признания «Тихого Дона»; Нобелевская премия 1965 года.
</a:t>
            </a:r>
            <a:endParaRPr lang="en-US" sz="93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788" y="1835776"/>
            <a:ext cx="4771781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в истории создания и публикации романа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вехи, по которым можно проследить долгую историю создания и выхода «Тихого Дона».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показывают, что роман создавался и утверждался в культуре постепенно: от замысла и журнальной печати до международного признания.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создания и публикации романа Михаила Шолохова; историко-литературные справки.
</a:t>
            </a:r>
            <a:endParaRPr lang="en-US" sz="93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история публикации важна для понимания романа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0968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рос вместе с эпохой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публикация по частям показывает, что «Тихий Дон» формировался на глазах у читателей. Это позволяет увидеть не только результат, но и сам процесс становления большого эпического текста.
</a:t>
            </a:r>
            <a:endParaRPr lang="en-US" sz="1085" dirty="0"/>
          </a:p>
        </p:txBody>
      </p:sp>
      <p:sp>
        <p:nvSpPr>
          <p:cNvPr id="10" name="Text 3"/>
          <p:cNvSpPr txBox="1"/>
          <p:nvPr/>
        </p:nvSpPr>
        <p:spPr>
          <a:xfrm>
            <a:off x="4383276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Журнальный формат менял восприятие
</a:t>
            </a:r>
            <a:pPr algn="l" indent="0" marL="0">
              <a:lnSpc>
                <a:spcPct val="100000"/>
              </a:lnSpc>
              <a:buNone/>
            </a:pPr>
            <a:r>
              <a:rPr lang="en-US" sz="83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романа в журнале усиливало ожидание продолжения и заставляло внимательнее следить за судьбами героев. Сюжет воспринимался как разворачивающаяся историческая драма, а не как завершённая книга.
</a:t>
            </a:r>
            <a:endParaRPr lang="en-US" sz="1002" dirty="0"/>
          </a:p>
        </p:txBody>
      </p:sp>
      <p:sp>
        <p:nvSpPr>
          <p:cNvPr id="11" name="Text 4"/>
          <p:cNvSpPr txBox="1"/>
          <p:nvPr/>
        </p:nvSpPr>
        <p:spPr>
          <a:xfrm>
            <a:off x="5498248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Культурный, а не только литературный факт
</a:t>
            </a:r>
            <a:pPr algn="l" indent="0" marL="0">
              <a:lnSpc>
                <a:spcPct val="100000"/>
              </a:lnSpc>
              <a:buNone/>
            </a:pPr>
            <a:r>
              <a:rPr lang="en-US" sz="828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8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публикации объясняет, почему «Тихий Дон» важен не только как художественное произведение, но и как документ культурной памяти о войне, переломе эпох и судьбе донского мира.
</a:t>
            </a:r>
            <a:endParaRPr lang="en-US" sz="994" dirty="0"/>
          </a:p>
        </p:txBody>
      </p:sp>
      <p:sp>
        <p:nvSpPr>
          <p:cNvPr id="12" name="Text 5"/>
          <p:cNvSpPr txBox="1"/>
          <p:nvPr/>
        </p:nvSpPr>
        <p:spPr>
          <a:xfrm>
            <a:off x="1568054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об авторстве стал частью репутации
</a:t>
            </a:r>
            <a:pPr algn="l" indent="0" marL="0">
              <a:lnSpc>
                <a:spcPct val="100000"/>
              </a:lnSpc>
              <a:buNone/>
            </a:pPr>
            <a:r>
              <a:rPr lang="en-US" sz="817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Дискуссия вокруг авторства придала роману дополнительный резонанс и привлекла к нему внимание исследователей. В результате обсуждался не только текст, но и условия его появления.
</a:t>
            </a:r>
            <a:endParaRPr lang="en-US" sz="98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«Тихий Дон»: роман, история и память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и публикации «Тихого Дона» показывает, как долго рождается большая книга: вместе с эпохой, спором, читательским откликом и признанием, которое приходит не сразу, но надолго.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2026-05-27T11:40:28Z</dcterms:created>
  <dcterms:modified xsi:type="dcterms:W3CDTF">2026-05-27T11:40:28Z</dcterms:modified>
</cp:coreProperties>
</file>