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Сказки: волшебный мир, герои и важные смыслы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поражают чудесами и учат различать добро и зло через смелость, дружбу и надежду.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сказки важны на уроках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знакомят с народной мудростью и особенностями художественного текста. Они передают представления о добре, зле, семье, честности и смелости. В 5 классе это отличный старт для анализа героев, сюжета и морали.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создавались людьми и переходили из поколения в поколение: их могли рассказывать и дополнять. Литературные сказки пишутся конкретным автором, например Александр Пушкин, Пётр Ершов, Ханс Кристиан Андерсен.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сказки показывают смешные и поучительные жизненные ситуации: герои сталкиваются с обычными проблемами, а смысл раскрывается через юмор, смекалку и наблюдение за поступками.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 обычно строятся на том, что звери разговаривают и действуют «как люди». Волшебные сказки опираются на чудеса, превращения и необычные предметы.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сказки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03344"/>
            <a:ext cx="4775700" cy="280221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разных типов различаются героями и событиями, но вместе помогают понять характер человека и мотивы его поступков.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сказки по-своему раскрывает человеческие качества: от поведения «как в жизни» до испытаний и чудес, которые выявляют характер.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вида сказок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сказок в курсе литературы 5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сказок и их роли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и кто мешает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герой проходит испытания, помогает слабым и держит слово. Он добивается успеха благодаря смелости, доброте или уму, и его поступки обычно ведут к справедливости. 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Роли, которые часто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герой мешает, обманывает, завидует или пытается захватить чужое. В сказке могут появляться разные роли: герой, помощник, даритель, противник, волшебный помощник, царевна или награда за добрый поступок.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событий, встречающаяся во многих волшебных сказках.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волшебная сказка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28685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особый язык сказки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Зачины и концовки
</a:t>
            </a:r>
            <a:pPr algn="l" indent="0" marL="0">
              <a:lnSpc>
                <a:spcPct val="115000"/>
              </a:lnSpc>
              <a:buNone/>
            </a:pPr>
            <a:r>
              <a:rPr lang="en-US" sz="5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звучат устойчивые начала и завершения: «Жили-были…», «В некотором царстве…», «И стали они жить-поживать…». Такие формулы создают ощущение сказочного пространства и подсказывают, где начинается история.
</a:t>
            </a:r>
            <a:endParaRPr lang="en-US" sz="1308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Трижды — чтобы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события повторяются: три задания, три брата, три попытки или три встречи. Повтор делает сюжет понятнее и усиливает напряжение, пока герой пробует снова и снова.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любят постоянные эпитеты и запоминающиеся речевые обороты. Благодаря этому текст звучит ритмично, легко узнаётся и помогает детям быстрее следить за действиями героев.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перечисляет ключевые темы, но не показывает точные доли: важнее увидеть, какие конфликты и качества подчеркиваются чаще всего.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главный сюжетный спор строится вокруг борьбы добра и зла: именно он связывает поступки героев и приводит к выводу о справедливости.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сказках
</a:t>
            </a:r>
            <a:endParaRPr lang="en-US" sz="2415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сказок по школьному курсу; доли в диаграмме не измерялись, поэтому значения даны как условные.
</a:t>
            </a:r>
            <a:endParaRPr lang="en-US" sz="7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момент, когда обычные попытки не помогают, и герой получает меч-кладенец. Он помогает справиться с противником, потому что решительность должна быть не только громкой, но и полезной для других. Иногда предмет подсказывает: важнее поступок, чем чудо само по себе.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Меч-кладенец: сила, которая приходит вовремя
</a:t>
            </a:r>
            <a:endParaRPr lang="en-US" sz="1172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Ковёр-самолёт переносит героя туда, где время и расстояние особенно мешают. С его помощью можно быстрее пройти опасные места и вовремя выполнить задание. Но даже с чудесным предметом герою приходится принимать решения: куда лететь и как действовать дальше.
</a:t>
            </a:r>
            <a:endParaRPr lang="en-US" sz="816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Ковёр-самолёт: дорога, скорость и выбор пути
</a:t>
            </a:r>
            <a:endParaRPr lang="en-US" sz="1338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Шапка-невидимка помогает скрыться и ускользнуть от беды, когда нельзя действовать открыто. А скатерть-самобранка делает возможным чудесное гостеприимство: накормить, поддержать, выручить. В таких предметах особенно заметна идея помощи и человеческой доброты.
</a:t>
            </a:r>
            <a:endParaRPr lang="en-US" sz="785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Шапка-невидимка и скатерть-самобранка: защита и забота
</a:t>
            </a:r>
            <a:endParaRPr lang="en-US" sz="917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 и их значение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сказки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помогают различать честность и ложь: герой, который выбирает правду, обычно находит поддержку и проходит испытания. Ложь же рушит доверие и осложняет путь к цели, даже если сначала кажется выгодной.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ценность трудолюбия и опасность лени, а также отношение к богатству. Щедрость в сказке часто возвращается наградой, а жадность приводит к потерям, потому что нарушает справедливость и делает героя слепым к нуждам других.
</a:t>
            </a:r>
            <a:endParaRPr lang="en-US" sz="1257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убеждает: смелость важнее страха, а жестокость и обман не остаются без последствий. Выбор героя влияет на события, и справедливость в финале обычно восстанавливается — как урок на будущее.
</a:t>
            </a:r>
            <a:endParaRPr lang="en-US" sz="1411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есть собственные сюжеты и имена, но в основе часто лежат похожие идеи: испытание героя, помощь и награда, победа добра.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общность сказочного жанра: сказки встречаются почти везде, а различаются персонажами, образами и деталями культур.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разных стран мира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5 класса; примеры авторов и сборников: Пётр Ершов, Андерсен, Перро, братья Гримм, «Тысяча и одна ночь» (в рамках учебной программы).
</a:t>
            </a:r>
            <a:endParaRPr lang="en-US" sz="7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54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22750"/>
            <a:ext cx="218400" cy="24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русских народных сказок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«ориентиры»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дорога в русских сказках часто становятся местом испытаний: герой уходит от привычного мира, сталкивается с опасностью и учится выбирать верный путь.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граница миров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Избушка на курьих ножках и царство подчёркивают переход между «обычным» и «чудесным». В таких местах герой получает подсказки и проверяется на смелость.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и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в сказках нередко связана с тайным знанием и защитой дома. Через образ огня подчеркивается связь семейных ценностей и волшебной силы.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испытания и персонажи
</a:t>
            </a:r>
            <a:pPr algn="l" indent="0" marL="0">
              <a:lnSpc>
                <a:spcPct val="115000"/>
              </a:lnSpc>
              <a:buNone/>
            </a:pPr>
            <a:r>
              <a:rPr lang="en-US" sz="58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Иван-царевич, Василиса Премудрая, Баба-яга, Кощей Бессмертный, Жар-птица и Серый Волк создают напряжение добра и зла, выявляя смекалку, верность и мужество героя.
</a:t>
            </a:r>
            <a:endParaRPr lang="en-US" sz="13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передаёт характер героя через одежду, позу и выражение лица: у смелых персонажей линии более уверенные, у злодеев — тревожные детали. Так настроение читается сразу.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сказкам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картинках часто различимы место действия и «сигналы» магии: лес, замок, избушка, меч, корона, волшебный конь, огонь или свет. Это помогает узнать ключевой эпизод.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127021"/>
            <a:ext cx="5226300" cy="32818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авторы сказок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автора, произведение и то, что делает его сказки узнаваемыми в школьном курсе.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по-разному используют сказочный материал: кто-то усиливает стихотворность и образность, а кто-то делает акцент на переживаниях и нравственном выборе героя.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изучаемые в школьном курсе литературы.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перехода сюжета от устной традиции к книге: от рассказа к записи, от обработки к публикации.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сказка становится литературной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5 класса особенно полезны чтение вслух, пересказ и сравнение персонажей. Важно находить в тексте повторы, эпитеты и моральный смысл, чтобы видеть авторскую идею через детали.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сказки читают и изучают сегодня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героев обсуждаются страх, ответственность, дружба и честность. На примерах поступков проще говорить о выборе: почему герой поступил так и к чему это привело в результате.
</a:t>
            </a:r>
            <a:endParaRPr lang="en-US" sz="1175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тренируют воображение и речь: ребёнок учится описывать события, понимать настроение и связно пересказывать сюжет. Это развивает память, потому что сказочные формулы легко запоминаются.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и помощник могут появляться по-разному, но часто запускают действие: герой получает шанс изменить ход событий и пройти проверку.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подчёркивает, что история строится вокруг героя, а испытание — ключевой механизм изменения и проверки его качеств.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почти в каждой сказке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5 класса; схема составлена по устойчивым элементам сказочного сюжета без привязки к числовой статистике.
</a:t>
            </a:r>
            <a:endParaRPr lang="en-US" sz="7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623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99008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38391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сказки и их продолжение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«обычной жизни» рядом с магией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произведениях могут соседствовать школьные ситуации и современные города, обычные предметы и фантастические события. Это помогает узнавать себя в героях.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новых форматах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сказки живут в книгах, мультфильмах, фильмах и пересказах. Они сохраняют сказочную логику, но подстраивают язык под сегодняшнюю манеру чтения и просмотра.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добра через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обычно остаётся прежним: добро побеждает, но герой всё равно принимает решение. Сказка поддерживает идею, что смелость и дружба реально меняют ситуацию.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задания повторяются по формуле «три раза», поэтому сюжет легко запоминается и остаётся понятным слушателям разных возрастов.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испытания помогают ребёнку запомнить сюжет и заметить, как герой меняется после каждой попытки.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композиционная особенность сказочного сюжета (школьный курс литературы 5 класса).
</a:t>
            </a:r>
            <a:endParaRPr lang="en-US" sz="4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— часть культуры и школьного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соединяет народную память, литературное мастерство и личный опыт читателя. Она сохраняет традиции разных культур, помогает понимать поступки и последствия выбора, а для школы остаётся важным жанром.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2026-05-13T01:16:51Z</dcterms:created>
  <dcterms:modified xsi:type="dcterms:W3CDTF">2026-05-13T01:16:51Z</dcterms:modified>
</cp:coreProperties>
</file>