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П. Мусоргский и «Картинки с выставки»: «Прогулка»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прогулка по выставке рисунков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Петрович Мусоргский был русским композитором и умел передавать в музыке характер, речь и чувства. Его цикл «Картинки с выставки» появился в память о друге-художнике Викторе Гартмане.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который умел рассказывать музыкой
</a:t>
            </a:r>
            <a:endParaRPr lang="en-US" sz="2647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идея музыкальной прогулки
</a:t>
            </a:r>
            <a:endParaRPr lang="en-US" sz="3072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1874 год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выставки рисунков Виктора Гартмана Мусоргский задумал цикл пьес, похожий на путешествие по залам.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отдельными картинками он ввёл «Прогулку» — музыку шагающего человека, который переходит от одного образа к другому.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произведение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родился фортепианный цикл, где каждая пьеса звучит как новая остановка на выставке.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Гартман — художник, который вдохновил цикл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которого Мусоргский не забыл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Гартман был близким другом композитора. После его ранней смерти Мусоргский посетил выставку работ художника и особенно остро почувствовал, как много образов осталось после него. Эта память стала музыкой.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из которых выросли пьесы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Гартман создавал рисунки, эскизы и архитектурные проекты. Среди них были серьёзные и забавные образы, и каждый мог подсказать композитору особое звучание. Поэтому в цикле есть музыка разного характера, как в настоящей галерее.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фортепианный цикл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Фортепианный цикл — это несколько пьес, объединённых одной идеей. В «Картинках с выставки» такой идеей стала прогулка по выставке и встреча с разными образами.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пьеса в цикле имеет свой характер: одна звучит спокойно, другая смешно, третья торжественно или загадочно. Так музыка не надоедает и всё время удивляет.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пьесы звучат вместе, они превращаются в одно большое путешествие. Слушатель будто проходит по залам и открывает новую картину за каждой дверью.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путешествие по выставке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«Прогулка» связывает отдельные пьесы цикла в единый путь.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возвращается тема, соединяя все пьесы цикла в одну историю.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появляется в цикле снова и снова, как знакомые шаги в большом зале. Она помогает услышать, что все пьесы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П. Мусоргский, «Картинки с выставки»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«Прогулка»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неторопливо, словно человек только вошёл в музей. Ритм напоминает размеренные шаги, а мелодия звучит спокойно и уверенно.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передаёт не только движение, но и настроение ожидания. Кажется, что слушатель идёт рядом с героем и вместе с ним смотрит на новые картины.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шага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идут мерно, как шаги по полу. Благодаря этому музыка сразу вызывает образ спокойной прогулки по залу.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оборот возвращается снова, как будто человек не спешит и внимательно осматривает выставку по пути.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звуки делают шаг более заметным. Из-за этого фортепиано звучит так, словно оно само идёт вперёд и рассказывает историю.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Уверенные акценты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возвращается, знакомый образ снова напоминает о пути по выставке. Так музыка звучит цельно, а каждая новая остановка становится особенно заметной.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повторяется снова и снова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«Прогулки» помогает слушателю не потеряться. Оно показывает, что все пьесы относятся к одному путешествию, а не к отдельным случайным мелодиям.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каждой картины музыка как будто делает несколько шагов и отправляется дальше. Поэтому в цикле чувствуется движение, а не просто набор разных номеров.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«Прогулка» в начале цикла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будто дверь в зал только открылась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«Прогулка» звучит спокойно, словно человек осторожно входит в большой выставочный зал. Он ещё ничего не знает, но уже готов удивляться. Музыка делает этот первый шаг неторопливым и очень любопытным.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перед первой картиной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слышатся ровные, уверенные шаги, как у внимательного гостя. Он идёт медленно, чтобы ничего не пропустить. В этой музыке есть ожидание: сейчас перед глазами появится первая картина, и начнётся настоящее путешествие.
</a:t>
            </a:r>
            <a:endParaRPr lang="en-US" sz="13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тема «Прогулка»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тема звучит тише и мягче, будто шаги стали осторожнее. Тогда прогулка кажется задумчивой, как тихий осмотр картин в полупустом зале.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местах она становится громче и увереннее. Такое звучание похоже на более бодрую ходьбу, когда человек внимательно и с интересом идёт дальше.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тема звучит серьёзно и немного торжественно. Тогда кажется, будто зритель остановился перед особенно важной картиной и задумался.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изменение темы приносит новое настроение. Поэтому одна и та же прогулка не надоедает, а всё время удивляет по-новому.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«Прогулка» не рассказывает о картине сама по себе. Она появляется между пьесами, чтобы слушатель не потерял дорогу и почувствовал переход к новому образу.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«Прогулка» — мост между картинами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Благодаря этой теме цикл звучит как единое путешествие. Мы словно идём от одной работы к другой, делаем остановку, смотрим и снова шагаем вперёд.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 его помощью легко представить и любопытство, и удивление. Кажется, что инструмент сам рассматривает картины и тихо делится впечатлениями.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как рассказчик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инструмент может передать не только мелодию, но и шаги человека. Фортепиано помогает услышать движение, будто кто-то идёт по длинному коридору выставки.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 музыка звучит мягко, то уверенно, то почти празднично. Так фортепиано показывает разные настроения без слов, как настоящий рассказчик-невидимка.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«Картинки с выставки» интересно слушать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сразу узнаёт знакомый ритм прогулки. Музыка будто зовёт войти в зал и оглянуться вокруг.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встреча с картинами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пьеса сменяет другую, и каждая приносит новый образ. Это похоже на короткие остановки у разных рисунков.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конце — целая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складываются вместе, как страницы одной книги. Получается весёлое и немного загадочное музыкальное путешествие.
</a:t>
            </a:r>
            <a:endParaRPr lang="en-US" sz="8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слышится спокойный темп и ровное движение вперёд. Кажется, что человек не спешит, а внимательно идёт по залу и рассматривает каждую картину.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«Прогулке'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мелодия звучит почти как тихий разговор. Она помогает представить не просто ходьбу, а живой интерес, удивление и ожидание новой встречи с изображениями.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хотел, чтобы картины можно было не только видеть, но и слышать. Так обычная выставка превратилась в музыкальное приключение.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Мусоргский соединил музыку и живопись
</a:t>
            </a:r>
            <a:endParaRPr lang="en-US" sz="27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пьеса в цикле напоминает отдельный рисунок. У каждой свой характер: одна смешная, другая загадочная, третья торжественная.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«Прогулка» нужна для того, чтобы все части не потерялись. Она соединяет их, как дорожка соединяет комнаты в большом доме.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цикл звучит цельно и понятно. Слушатель легко понимает, что идёт от одной картины к другой.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теме «Прогулка»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«Прогулка» возвращается в цикле несколько раз. Она напоминает о шагах по выставке и помогает слушателю не сбиться с пути.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между собой разные пьесы. Без неё музыка была бы похожа на отдельные кусочки, а не на одно большое путешествие.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«Прогулка» создаёт настроение всего цикла. Она делает рассказ Мусоргского живым, цельным и очень запоминающимся.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глазами и ушами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шаги становятся слышны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«Прогулке» можно почти увидеть человека, который идёт по выставке. Ровный ритм напоминает шаги, а музыка рисует в воображении длинный зал и спокойное движение вперёд. Кажется, что картины ждут своего зрителя у стен.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оживают в голове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цикл, легко представить не только звук, но и образ. Одна пьеса словно подмигивает, другая удивляет, третья заставляет задуматься. Музыка помогает увидеть выставку без настоящих красок, зато с очень яркой фантазией.
</a:t>
            </a:r>
            <a:endParaRPr lang="en-US" sz="13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«Прогулка» делает цикл особенным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«Прогулка» соединяет все пьесы, как ниточка в бусах. Благодаря ей «Картинки с выставки» звучат как одно большое и очень живое путешествие, а шаги превращаются в музыку.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2026-05-24T21:10:18Z</dcterms:created>
  <dcterms:modified xsi:type="dcterms:W3CDTF">2026-05-24T21:10:18Z</dcterms:modified>
</cp:coreProperties>
</file>