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и листопад — важные процессы, влияющие на растения и окружающую среду.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испарение воды растениями и листопад — основы и значение
</a:t>
            </a:r>
            <a:endParaRPr lang="en-US" sz="21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большую часть массы растений и необходима им для фотосинтеза и роста. Корни всасывают воду, а через листья происходит её испарение, регулируя обмен веществ. Листопад помогает адаптироваться к изменениям климата и сезона.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основа жизни 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устьица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это процесс выхода воды в виде пара через устьица на листьях. Эта вода поднимается из почвы, проходя по сосудистым тканям к листьям, где происходит испарение.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транспирации для 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регулирует внутреннее давление, поддерживая тургор и обеспечивая перемещение питательных веществ. Транспирация также способствует охлаждению и обмену газов.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в различных органах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листьев, вода испаряется через стебли и другие зеленые части растения, но основное испарение происходит именно через листовые устьица.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транспирация и как она происходит
</a:t>
            </a:r>
            <a:endParaRPr lang="en-US" sz="26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и механизм испарения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поднимается по ксилеме из почвы к листьям благодаря корневому давлению и капиллярному эффекту сосудов.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листе особые клетки — устьица — служат «воротами» для выхода водяного пара и газообмена.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расположены преимущественно на нижней стороне листа, что помогает регулировать испарение в разных условиях.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 воды обеспечивает поддержание тургора и поступление необходимых минеральных веществ.
</a:t>
            </a:r>
            <a:endParaRPr lang="en-US" sz="10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1000–2000
</a:t>
            </a:r>
            <a:endParaRPr lang="en-US" sz="8144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 на каждом квадратном миллиметре листовой поверхности регулируют водный баланс растения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маленькой площади листа сосредоточено огромное количество устьиц, которые контролируют как испарение воды, так и газообмен.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транспирации для 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 защита от перегрева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способствует охлаждению поверхности листьев, предотвращая перегрев даже в солнечную жару. Испарение воды помогает поддерживать оптимальную температуру тканей.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обмена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движение воды поднимаются минеральные вещества из почвы, а также происходит обмен веществ между клетками, поддерживая жизнедеятельность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испарения воды растением в течение суток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испарения наблюдается при ярком солнечном свете и высокой температуре в полдень.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тесно связана с температурой и интенсивностью освещения, снижаясь в ночные и пасмурные часы.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растений, 2021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840" y="1648250"/>
            <a:ext cx="5271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49846" y="1648250"/>
            <a:ext cx="724762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транспирацию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свет, тем активнее открываются устьица, и скорость испарения увеличивается.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способствует усилению испарения, тогда как прохлада его замедляет.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удаляет влажный воздух у поверхности листа, увеличивая скорость испарения.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снижает разницу парциальных давлений, уменьшая испарение воды растениями.
</a:t>
            </a:r>
            <a:endParaRPr lang="en-US" sz="8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растений в водный цикл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ежегодно возвращают огромное количество воды обратно в атмосферу через транспирацию. Это способствует формированию осадков и поддержанию климата.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значение испарения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Приблизительно десятая часть всего испарения воздуха на планете приходится на растения, что делает их важным звеном в природном водном балансе.
</a:t>
            </a:r>
            <a:endParaRPr lang="en-US" sz="883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в мировом круговороте воды
</a:t>
            </a:r>
            <a:endParaRPr lang="en-US" sz="26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испарения растений на климат и экосистему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повышает влажность воздуха, способствуя формированию облаков и осадков в регионах с густой растительностью.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регулировать температуру воздуха, создавая более комфортные условия для жизни организмов в экосистемах.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испарения растений в зонах с лесами возникли бы засушливые микроклиматы, что негативно сказалось бы на биоразнообразии.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20438"/>
            <a:ext cx="3377400" cy="12069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транспирации разных видов растений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показатели интенсивности испарения и примерный расход воды у разных видов растений. Особенности строения листьев и устьиц определяют эффективность процесса.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адаптированы к условиям среды: кактусы минимизируют потерю воды, лиственные деревья с большим количеством устьиц испаряют значительно больше.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лабораторные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Листопад: определение, природное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— это ежегодное опадение листьев у деревьев и кустарников, обеспечивающее снижение испарения в засушливые или холодные периоды.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помогает растениям экономить влагу в неблагоприятных климатических условиях и защищает ткани от повреждений при заморозках.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листопад способствует переходу растений в состояние покоя, снижая обмен веществ и подготовляя к зимнему периоду.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опадение листьев является важной адаптацией для выживания растений в изменяющейся окружающей среде.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листопада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биологических изменений, приводящих к опадению листьев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условия наступления листопада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листопада связаны со снижением продолжительности светового дня и понижением температуры воздуха, что сигнализирует растениям о приближении неблагоприятного сезона.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недостаток влаги в почве также способствует опадению листьев. Чаще всего листопад наблюдается осенью у растений умеренного климатического пояса.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листьев перед листопадом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проявляются жёлтые и оранжевые каротиноиды, а также красные антоцианы, создавая многоцветную осеннюю окраску листьев.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подготовки к опадению в листьях начинает разрушаться зелёный пигмент хлорофилл, из-за чего зелёный цвет постепенно исчезает.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яркие осенние листья отражают химические изменения внутри клетки и служат индикатором окончания вегетационного периода.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обогащение почвы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создают слой перегноя, насыщая почву питательными веществами. Это способствует улучшению структуры почвы и поддерживает естественный круговорот веществ в экосистеме.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для микроорганизмов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формирует важный биотоп для микробов, грибов и беспозвоночных, которые участвуют в разложении органики и поддерживают плодородие почв.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итоги листопада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между транспирацией и листопадом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Опадение листьев значительно снижает транспирацию, так как листья являются главными поверхностями для испарения воды.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площади листьев — эффективная стратегия сохранения воды в периоды засухи и зимних холодов.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 листопад помогает растениям регулировать водный баланс и избегать обезвоживания во время неблагоприятных условий.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взаимосвязаны и совместно обеспечивают адаптацию растений к сезонным изменениям окружающей среды.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у разных видов и в разных климатах
</a:t>
            </a:r>
            <a:endParaRPr lang="en-US" sz="2481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лиственных деревьев умеренного пояса листопад происходит ежегодно осенью, что связано с изменениями температуры и длительности дня. В то же время у хвойных иголки живут несколько лет и опадают постепенно.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регионах листопад может быть вызван периодами засухи или дождей, например, у акаций. Это помогает растениям более эффективно адаптироваться к климатическим условиям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транспирации и листопада для человека
</a:t>
            </a:r>
            <a:endParaRPr lang="en-US" sz="1845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также регулируют микроклимат в населённых пунктах, уменьшая сухость воздуха и улучшая комфорт проживания.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разложение опавших листьев обогащает почву, повышая её плодородие и способствуя устойчивому сельскому хозяйству.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и листопад влияют на водный баланс, что важно для поддержания урожайности и здоровья сельскохозяйственных культур.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растениями и листопад обеспечивают жизненно важный водообмен и адаптацию растений, поддерживают климат и плодородие почв, что в итоге способствует устойчивости экосистем и благополучию человека.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процессов транспирации и листопада в жизни природы и человека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2026-05-08T16:36:47Z</dcterms:created>
  <dcterms:modified xsi:type="dcterms:W3CDTF">2026-05-08T16:36:47Z</dcterms:modified>
</cp:coreProperties>
</file>