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молекулы: жиры и липоиды — основные темы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липоиды — ключевые биомолекулы для энергии, структуры и регуляции.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жиров и липоидов в современном биологическом понимании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липоиды выполняют важные функции: от построения мембран до энергетических резервов. Их изучение начиналось в XVIII веке и позволило раскрыть разнообразие и значение в клеточных процессах.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жиры: определение и общие свойства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представляют собой органические соединения, в которых преобладают триглицериды и жирные кислоты, состоящие из углерода, водорода и кислорода.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роль жиров — энергетическая, обеспечивающая около 9 ккал на грамм; они гидрофобны и образуют в клетках глобулы, не растворяясь в воде.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растворимы в органических растворителях, таких как эфир или хлороформ, что отличает их от других биомолекул и обеспечивает специфические биологические свойства.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жирных кислот по строению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Насыщенные жирные кислоты не содержат двойных связей, встречаются главным образом в животных жирах, например, стеариновая и пальмитиновая кислоты.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Ненасыщенные кислоты имеют одну или несколько двойных связей, содержатся в растительных и рыбьих жирах, улучшают усвоение и снижают риск сердечно-сосудистых заболеваний.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в животных и растениях: происхождение и примеры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жиры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подсолнечника, льна и сои, а также плоды оливы и авокадо богаты растительными жирами, которые служат в основном энергетическим резервом и участвуют в формировании структуры семян и плодов.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жиры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животных содержат жиры в подкожной клетчатке и органах, таких как печень и молочные железы, обеспечивая защиту и источник энергии. Примеры включают сливочное масло и рыбий жир.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жирных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Ernährung gehören sowohl pflanzliche als auch tierische Quellen wie сливочное масло, сало, рыбий жир, кокосовое масло и семена чиа, демонстрируя разнообразие происхождения и состава.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липоидов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компонент биомембран, формируют двойной слой и обеспечивают структурную целостность клетки.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Гликолипиды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часть мембран, участвуют в клеточной идентификации и межклеточных взаимодействиях.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холестерин и гормоны, регулируют текучесть мембран и служат предшественниками биологически активных веществ.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Воски и каротиноиды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 защитные покрытия и участвуют в фотосинтетических процессах, обеспечивая устойчивость и цвет.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 липоиды в клеточных мембранах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мембраны построены из двойного слоя фосфолипидов, создающего избирательный барьер и структуру для белков и ферментов.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и другие липоиды придают мембранам гибкость и стабильность, обеспечивая функциональность и адаптивность клеточных оболочек.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функция жиров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Жиры при окислении выделяют 9 ккал на грамм — вдвое больше, чем углеводы и белки. Они служат основным энергонакопителем организма, обеспечивая снабжение энергией во время длительного голодания.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морских млекопитающих до половины массы тела составляют жировые запасы, что помогает выживать в экстремальных условиях за счёт теплоизоляции и энергетических резервов.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как изоляторы и защита от повреждений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сохраняет тепло и защищает внутренние органы от механических воздействий, особенно развита у животных арктических регионов, таких как белые медведи и моржи.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амортизирующей функции жиры обеспечивают подвижность и выносливость у птиц, позволяя выдерживать длительные перелёты благодаря подкожным жировым слоям.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Депонирование и функции жиров в организме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и внутренняя жировая ткань накапливает энергию, защищает органы от повреждений и участвует в терморегуляции, обеспечивая выживание в неблагоприятных условиях.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в растениях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семенах и плодах растений, таких как подсолнечник и соя, жиры служат энергорезервом для прорастания и развития, играя важную роль в жизненном цикле растения.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жиров в пище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Свиное сало и сало медведя — традиционные источники животных жиров; льняное и оливковое масла — популярные растительные жиры с полезными свойствами.
</a:t>
            </a:r>
            <a:endParaRPr lang="en-US" sz="10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87816"/>
            <a:ext cx="4873500" cy="14907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жиров и липоидов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классы жиров и липоидов с примерами и главными свойствами для понимания их химической структуры и биологических функций.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отражает разнообразие липидных молекул, где простые липиды служат энергетическим запасом, сложные обеспечивают структуру мембран, а липоиды выполняют специализированные регуляторные функции.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«Биология, 10 класс», издательство Дрофа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7725" y="258900"/>
            <a:ext cx="49347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роль фосфолипидов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184050" y="240275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состоят из двух жирных кислот, связанных с глицерином, и фосфатной группы, к которой прикреплен дополнительный радикал, например, холин. Эта структура делает молекулу амфифильной и позволяет формировать внутреннюю структуру мембран.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184050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мембраны состоят из билипидного слоя фосфолипидов, обеспечивающего избирательную проницаемость для ионов и молекул. Фосфолипиды играют ключевую роль в межклеточных взаимодействиях и передаче сигналов внутри и между клетками.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Холестерин: структура и функция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холестерина в мембранах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содержится исключительно в мембранах животных клеток, регулируя их текучесть и устойчивость. Он влияет на физические свойства мембраны, сохраняя баланс между жёсткостью и подвижностью молекул внутри слоя.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как предшественник биологических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служит исходным веществом для синтеза стероидных гормонов, желчных кислот и витамина D, играя важную роль в регуляции обмена веществ и поддержании гомеостаза организма.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липоиды: основные различия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представлены в основном триглицеридами — молекулами, состоящими из глицерина и трёх жирных кислот, играющими важную роль энергетического запаса организма.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Липоиды, такие как фосфолипиды, стероиды и гликолипиды, отличаются более сложным химическим строением с дополнительными функциональными группами и часто неглицериновой основой.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 жиры отвечают за энергию, в то время как липоиды преимущественно обеспечивают структурные и сигнальные задачи внутри клеток и в биологических мембранах.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организма в жирах и липоидах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необходимо ежедневно получать около 80–90 граммов жиров, чтобы поддерживать нормальный обмен веществ и развитие организма.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этого объёма не менее 25–30% должны составлять ненасыщенные жиры растительного происхождения, важные для здоровья сердечно-сосудистой системы.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обеспечивают свыше четверти калорий суточного рациона подростков, что подчеркивает их энергетическую и биологическую значимость.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жиров приводит к проблемам с усвоением жирорастворимых витаминов, снижению иммунитета и нарушению метаболизма, что неблагоприятно сказывается на здоровье.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типа жирных кислот на здоровье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Насыщенные жиры, характерные для животных продуктов, при избытке в рационе повышают риск развития атеросклероза и сердечных заболеваний из-за негативного влияния на липидный обмен.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Ненасыщенные жирные кислоты, содержащиеся в растительных маслах, способствуют снижению холестерина и поддерживают здоровье сосудистой системы, выступая в качестве профилактики сердечно-сосудистых патологий.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Патологии, связанные с обменом жиров и липоидов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Гиперхолестеринемия характеризуется повышенным уровнем холестерина в крови, что способствует развитию сосудистых заболеваний и атеросклероза.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требует сбалансированного питания, контроля видов потребляемых жиров и регулярной физической активности для поддержания здоровья и обмена веществ.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Ожирение возникает при избыточном накоплении жировой ткани, нарушая функции органов и увеличивая риск сопутствующих заболеваний.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метаболические функции жиров и липоидов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служат основой для синтеза стероидных гормонов, включая кортикостероиды и половые гормоны, регулирующих важнейшие физиологические процессы.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жиров — простагландины — участвуют в контроле воспалительных процессов и свертываемости крови, влияя на иммунитет и реакцию организма.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среда необходима для усвоения жирорастворимых витаминов A, D, E и K, без которой происходит их дефицит и нарушение обменных процессов.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жиры и липоиды играют ключевую роль в регуляции обмена веществ, гормональных функциях и сохранении здоровья тканей и органов.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в продуктах питания: растения против животных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демонстрирует значительное преобладание ненасыщенных кислот в растительных маслах по сравнению с животными жирами, что отражает их биохимические и питательные свойства.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ненасыщенных жирных кислот в растительных маслах делает их предпочтительными для поддержания здоровья, в то время как животные жиры с большим количеством насыщенных кислот требуют умеренности в потреблении.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опубликованных исследований по липидному составу пищевых продуктов, 2023 год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перспективы изучения жиров и липоидов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липоиды являются ключевыми компонентами биологических систем. Их изучение способствует развитию подходов к здоровому питанию и лечению заболеваний, связанных с нарушением липидного обмена.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2026-05-10T03:33:38Z</dcterms:created>
  <dcterms:modified xsi:type="dcterms:W3CDTF">2026-05-10T03:33:38Z</dcterms:modified>
</cp:coreProperties>
</file>