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подобия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 могут доказать, что треугольники имеют одну форму.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 классе он помогает сравнивать треугольники по длинам сторон, когда углы неизвестны. Этот признак полезен в чертежах, масштабах, моделях и задачах на нахождение отрезков.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третий признак стоит изучить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подобные треугольники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 выглядят одинаково: у них равны соответствующие углы, а соответствующие стороны пропорциональны. Меняется только размер фигуры, но не её общий вид и пропорции.
</a:t>
            </a:r>
            <a:endParaRPr lang="en-US" sz="951" dirty="0"/>
          </a:p>
        </p:txBody>
      </p:sp>
      <p:sp>
        <p:nvSpPr>
          <p:cNvPr id="11" name="Text 3"/>
          <p:cNvSpPr txBox="1"/>
          <p:nvPr/>
        </p:nvSpPr>
        <p:spPr>
          <a:xfrm>
            <a:off x="3509309" y="2821418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сравнить похожие треугольники, используют коэффициент подобия. Он показывает, во сколько раз стороны одного треугольника больше или меньше соответствующих сторон другого.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заметно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легко увидеть на рисунках разного масштаба: маленькая и большая копия одной фигуры сохраняют форму. Именно поэтому геометрия часто связывает подобие с измерениями сторон.
</a:t>
            </a:r>
            <a:endParaRPr lang="en-US" sz="9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501987" y="2044843"/>
            <a:ext cx="224163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три стороны одного треугольника пропорциональны трём сторонам другого, то такие треугольники подобны. Для проверки достаточно сравнить все три пары соответствующих сторон.
</a:t>
            </a:r>
            <a:endParaRPr lang="en-US" sz="1050" dirty="0"/>
          </a:p>
        </p:txBody>
      </p:sp>
      <p:sp>
        <p:nvSpPr>
          <p:cNvPr id="11" name="Text 2"/>
          <p:cNvSpPr txBox="1"/>
          <p:nvPr/>
        </p:nvSpPr>
        <p:spPr>
          <a:xfrm>
            <a:off x="3287362" y="2044843"/>
            <a:ext cx="224163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отношений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это записывают так: a/A = b/B = c/C. Одинаковые отношения показывают, что стороны изменяются в одном и том же числе раз, а значит фигуры имеют одну форму.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052278" y="2044843"/>
            <a:ext cx="224163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следует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пропорциональности сторон автоматически вытекает равенство соответствующих углов. Поэтому третий признак не только доказывает подобие, но и позволяет уверенно работать с углами.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третьего признака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стороны двух треугольников и проверим, совпадают ли отношения всех трёх пар.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отношения равны, значит треугольники подобны по третьему признаку.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третьего признака подобия треугольников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пропорциональности сторон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трём сторонам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применении третьего признака подобия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одинаковый порядок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вершины двух треугольников обозначают в одном и том же порядке, чтобы не спутать соответствие. Тогда можно сразу увидеть пары сторон: AB и A1B1, BC и B1C1, AC и A1C1. Это особенно удобно, когда фигуры повернуты по-разному.
</a:t>
            </a:r>
            <a:endParaRPr lang="en-US" sz="1389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проверка отношений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сопоставления сторон сравнивают их длины и выписывают одинаковые отношения. Если все пары дают один и тот же результат, можно уверенно применять третий признак. Такой рисунок помогает не ошибиться в самом важном шаге.
</a:t>
            </a:r>
            <a:endParaRPr lang="en-US" sz="1389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соответствующие стороны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сложность, а вид исходных данных: углы, стороны или их сочетание. Третий признак удобен, когда известны только длины сторон.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первого признака нужны 2 угла, у второго — 2 стороны и угол, у третьего — 3 стороны. Для задач по длинам сторон третий признак особенно практичен.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признакам подобия треугольников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признаков подобия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хватает трёх отношений сторон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30238" y="1545436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задают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три стороны изменяются в одном отношении, треугольник сохраняет свою форму. Меняется только размер, а не общий вид фигуры, поэтому пропорции остаются прежними.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30238" y="2601918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сохраняются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стороны растут или уменьшаются одинаково, соответствующие углы не меняются. Это значит, что одинаковое отношение трёх пар сторон автоматически приводит к подобию треугольников.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30238" y="3658399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 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особенно полезен в задачах, где углы не измеряют или их невозможно точно определить. Тогда длины сторон становятся главным и достаточным признаком сравнения.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соответствующие стороны равны по длине, а фигуры совпадают по размеру.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коэффициента подобия из школьного курса геометрии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показывает, во сколько раз изменяются стороны подобных треугольников. Он помогает быстро сравнивать размеры и находить неизвестные отрезки.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применении признака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пары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сравнить стороны, которые не соответствуют друг другу по положению вершин. В этом случае отношения теряют смысл, даже если числа выглядят подходящими.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порядок дробей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одну пару записывают как a/A, а другую — как B/b. Тогда дроби получаются разными, хотя стороны могут быть пропорциональны. Порядок сравнения должен быть одинаковым.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Округление без 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сразу округлить длины, можно получить неточные отношения и ошибочный вывод. Лучше сначала работать с точными числами или сокращать дроби, а затем сравнивать результаты.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итогового вывода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верных вычислений нужно отдельно указать, что треугольники подобны или не подобны. Полный ответ включает не только отношения сторон, но и сделанный на их основе вывод.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631" y="2755985"/>
            <a:ext cx="528674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проверки третьего признака подобия треугольников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коэффициента подобия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стороны двух треугольников и проверим, одинаковы ли все три отношения. Если да, то можно сделать вывод о подобии и найти коэффициент подобия.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отношения равны, значит треугольники подобны. Коэффициент подобия при сравнении первого треугольника со вторым равен 0,4.
</a:t>
            </a:r>
            <a:endParaRPr lang="en-US" sz="12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45121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растут иначе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подобных треугольников площади не равны коэффициенту подобия, а изменяются по квадрату этого коэффициента. Поэтому при увеличении сторон площадь возрастает заметно быстрее.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4690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удвоения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стороны увеличились в 2 раза, то каждая линейная величина стала вдвое больше, а площадь — в 4 раза больше. Это следует из правила квадрата коэффициента.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51643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зависимость удобно использовать в задачах, где нужно связать длины сторон с площадью фигуры. Сначала находят коэффициент подобия, а затем вычисляют изменение площади.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площадями подобных треугольников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889" y="2950171"/>
            <a:ext cx="7802561" cy="16763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подобие треугольников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1670588"/>
            <a:ext cx="2118407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планы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и планах реальные расстояния уменьшают в одном масштабе, поэтому сохраняются пропорции. Подобие треугольников помогает понимать, как связаны размеры на рисунке и в действительности.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590342" y="1670588"/>
            <a:ext cx="2118407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расстояний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используют, когда нужно найти недоступную высоту, ширину реки или расстояние до объекта. Если на чертеже есть подобные треугольники, неизвестную длину можно вычислить по пропорции.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966279" y="1670588"/>
            <a:ext cx="2118406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архитектурных чертежах и макетах зданий одна и та же форма изображается в разном размере. Благодаря подобию можно точно переносить размеры и проверять правильность построения.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 задачи по третьему признаку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подобия по трём сторонам и нахождения неизвестных длин.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коэффициент подобия меньшего треугольника к большему в этом примере.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проверки третьего признака подобия треугольников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отношения всех трёх пар сторон показывают, что треугольники подобны. Такое число удобно сразу использовать для поиска неизвестных длин.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зависимость на графике касается длин сторон, а отдельный ряд показывает рост площадей. Это помогает увидеть разницу между масштабом и площадью.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масштаба стороны растут прямо пропорционально, а площади — по квадрату коэффициента. Поэтому площадь увеличивается быстрее линейных размеров.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зависимости размеров и площадей при подобии треугольников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стороны и площади при масштабировании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третий признак в задачах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углы не даны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задачах известны только длины сторон, а измерить углы сложно или невозможно. Тогда третий признак позволяет доказать подобие без дополнительных построений и измерений.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проверки построений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полезен при чертежах и моделях, потому что показывает, правильно ли сохранены размеры в нужном масштабе. Он помогает быстро заметить ошибку в построении.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поиска неизвестных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три стороны одного треугольника пропорциональны сторонам другого, можно использовать коэффициент подобия. Это помогает находить неизвестный отрезок через известные длины и пропорции.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подобия опирается на пропорциональность трёх соответствующих сторон. Если все отношения одинаковы, треугольники имеют одну и ту же форму при разном размере.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проверки нужно аккуратно выбрать соответствующие стороны, вычислить три отношения и сравнить их. Совпадение всех трёх значений означает, что треугольники подобны.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46679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 полезен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особенно удобен в задачах 8 класса, потому что использует только длины сторон. Он помогает решать как учебные, так и практические геометрические задачи.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Подобие: форма сохраняется, размер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подобия треугольников показывает: одинаковые отношения трёх соответствующих сторон ведут к подобию фигур. Он связывает стороны, коэффициент подобия, углы и площади и помогает решать важные геометрические задачи.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2026-05-29T03:50:16Z</dcterms:created>
  <dcterms:modified xsi:type="dcterms:W3CDTF">2026-05-29T03:50:16Z</dcterms:modified>
</cp:coreProperties>
</file>