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Наводнения: виды, причины и правила безопасности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распознать угрозу и действовать безопасно.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наводнения нельзя игнорировать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могут возникать внезапно и затрагивать дома, дороги, школы и целые районы. Чем лучше знать их причины и признаки, тем быстрее можно защитить себя и помочь другим.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разлив, но и течение, грязь, обломки, холод и повреждение сетей.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«Наводнения. Виды наводнений и их причины»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наводнения — сама вода и её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наводнений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наводнения различаются по причинам, месту возникновения и скорости развития.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ситуации обычно связаны с быстрым подъёмом воды и внезапностью события.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«Наводнения. Виды наводнений и их причины»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наводнений по скорости и длительности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один и тот же риск может развиваться по-разному: медленно, быстро или почти мгновенно.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начинается быстрее, половодье длится дольше, а нагонное наводнение особенно опасно на побережье.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«Наводнения. Виды наводнений и их причины»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Половодье: сезонный подъём воды весной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связано с весенним таянием снега и льда. Вода постепенно поступает в реки, поэтому уровень поднимается не сразу, а в течение нескольких дней или недель.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становится выше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увеличивается при резком потеплении и дождях по снегу. Если река уже наполнена, вода выходит на пойму и может затопить прибрежные участки.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 ливня возникает паводок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событий после сильного дождя.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Ледовые заторы и зажоры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Ледовый затор возникает, когда крупные массы льда перекрывают русло реки и мешают воде свободно проходить вниз по течению.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Зажор похож на затор, но чаще связан с более мелким льдом во время ледохода. Он тоже может резко повысить уровень воды.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опасны внезапным подъёмом воды, сильным напором и разрушением льда у берегов, поэтому требуют особой осторожности.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Нагонные наводнения на побережьях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Нагонное наводнение возникает, когда сильный ветер и шторм сдвигают морскую воду к берегу. Вода поднимается особенно быстро в заливах и устьях рек.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есть в низких прибрежных районах, где волны и нагон могут затопить набережные, порты, дороги и первые этажи домов.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наводнения опасны не только высотой воды, но и сильным ветром, волнами и размывом берега, который усиливает разрушения.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причины наводнений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плотинах, дамбах и водохранилищах могут вызвать внезапный и мощный поток воды, особенно для территорий ниже гидросооружений.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Засоры ливневой канализации мешают воде уходить с улиц, поэтому даже сильный дождь быстрее превращается в затопление.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задержание влаги почвой, и вода стремительнее стекает в низины и русла рек.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пойм рек сужает естественный путь воды и повышает риск затопления жилых кварталов и дорог.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наводнений и их признаки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 каждого вида наводнения есть свои причины, признаки и самые уязвимые территории.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можно распознать по характеру подъёма воды и месту риска: это помогает заранее понять, какая угроза вероятнее всего.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материалам по теме «Наводнения».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риск наводнения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опасность часто растёт из-за перегруженной ливнёвки, а на реках — из-за сочетания снега, льда и обильных осадков.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повышается, когда несколько факторов действуют вместе, поэтому особенно важно следить за прогнозом и состоянием местности.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ОБЖ и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наводнений для людей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наводнения людей переводят в безопасные места. Это нужно делать быстро, чтобы избежать травм, переохлаждения и опасного контакта с грязной водой.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портит стены, полы, мебель и технику. Особенно страдают подвалы, первые этажи и дома в низинах, где поток задерживается дольше всего.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паводка могут отключаться электричество, газ и водоснабжение. Это делает быт сложнее и повышает риск пожара, короткого замыкания и аварийных ситуаций.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переносит микробы и вредные вещества. После наводнения могут возникать простудные заболевания, инфекции и другие проблемы со здоровьем.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природы и хозяйства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размывает берега, уносит верхний плодородный слой почвы и повреждает посевы. На сельских территориях это приводит к потере урожая и долгому восстановлению земель.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реки и озёра попадают мусор, нефть, ил и бытовые отходы. Из-за этого ухудшается качество воды, страдают рыбы и другие живые организмы.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уровень воды во время наводнения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воды зависит от рельефа, состояния почвы и количества осадков. В низинах подъём обычно заметен раньше.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два сценария: быстрый рост при паводке и более длительное нарастание при половодье.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по теме «Наводнения» для школьного курса.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служб при угрозе наводнения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мер от наблюдения за водой до помощи пострадавшим.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00" y="1025874"/>
            <a:ext cx="2889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200" y="1025874"/>
            <a:ext cx="2889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8199" y="2378175"/>
            <a:ext cx="2889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к наводнениям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Дамбы, водохранилища и укреплённые берега помогают задержать воду или направить её в безопасное русло, уменьшая опасность для населённых пунктов.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русла и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русел и исправная ливневая система позволяют воде уходить быстрее. Это особенно важно в городах, где осадки собираются очень быстро.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зон затопления показывают, где строить опасно и какие районы нужно защищать особенно внимательно. Они помогают планировать безопасность заранее.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полезно иметь запас воды, фонарь, аптечку, документы, зарядное устройство и телефоны экстренных служб, чтобы не терять время при тревоге.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 поймах рек ограничивают, потому что именно там вода выходит из берегов чаще всего. Такое правило снижает будущий ущерб и число пострадавших.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переходите поток воды и не пытайтесь ехать по затопленной дороге: течение может сбить с ног или унести автомобиль, даже если вода кажется неглубокой.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Поднимитесь на верхний этаж или на возвышенность, отключите электричество и газ, возьмите документы, аптечку и телефон, чтобы сообщить о себе спасателям.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пейте воду из затопленных источников и не используйте продукты, которые соприкасались с ней: она может содержать микробы, химические вещества и грязь.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 время наводнения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наводнений по главным 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наводнений требуют разной подготовки: где-то важнее прогноз погоды, а где-то — контроль состояния рек и береговой линии.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выделяется скоростью, половодье — длительностью, а нагонное наводнение особенно опасно для побережья.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материалам и схемам по теме «Наводнения». 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знать, чтобы защититься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бывают разными, но во всех случаях важно вовремя заметить угрозу, понять её причину и действовать без промедления. Знание правил безопасности помогает сохранить здоровье, имущество и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2026-05-21T00:20:49Z</dcterms:created>
  <dcterms:modified xsi:type="dcterms:W3CDTF">2026-05-21T00:20:49Z</dcterms:modified>
</cp:coreProperties>
</file>