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can и could в английском языке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can и could: умение, просьбы, разрешение, запрет.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can и could важны в школьном английском
</a:t>
            </a:r>
            <a:endParaRPr lang="en-US" sz="2748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could часто звучат в английской речи, поэтому без них трудно читать диалоги, смотреть видео и писать простые фразы. Эти формы помогают говорить кратко, естественно и грамматически правильно, особенно в типичных ситуациях урока и общения в школе.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Can: основное значение и употребление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человек умеет что-то делать в настоящем: I can speak English, She can ride a bike. Это значение особенно часто встречается в рассказах о навыках и способностях.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используют, когда действие действительно возможно в данной ситуации: It can be cold in autumn. Здесь речь идёт не о постоянном правиле, а о вероятной или обычной ситуации.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часто помогает попросить или дать разрешение в неформальной обстановке: Can I open the window? You can sit here. Такие фразы звучат просто и естественно в классе и дома.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форме используются cannot и can’t. В разговорной речи чаще слышится сокращённый вариант can’t, особенно когда нужно быстро сказать, что что-то невозможно или запрещено.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удобно использовать в коротких репликах и ответах, потому что форма не меняется по лицам. Это делает её одной из самых частотных и полезных конструкций для школьного английского.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Could: вежливая форма и значение прошедшего времени
</a:t>
            </a:r>
            <a:endParaRPr lang="en-US" sz="236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показывает, что человек умел что-то делать раньше: When I was younger, I could run fast. Это значение помогает рассказать о навыках в прошлом без длинных объяснений.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делает обращение мягче и вежливее: Could you help me with this exercise? Такая форма особенно подходит для разговора с учителем, библиотекарем или незнакомым человеком.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также выражает менее уверенную возможность: It could snow tomorrow. В таком случае говорящий не утверждает факт, а только допускает, что событие может произойти.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51149"/>
            <a:ext cx="3563700" cy="1441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can и could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значение модальных глаголов в разных ситуациях общения.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чаще звучит прямо и относится к настоящему. Could чаще показывает прошлое, вежливость или меньшую уверенность.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урока: can и could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can и could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порядок слов в утвердительных, вопросительных и отрицательных формах.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для умений и навыков в настоящем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 умение, которое есть именно сейчас: He can use a computer. Такая форма нужна, когда важно подчеркнуть сегодняшнюю способность, а не прошлый опыт.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could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особенно важно не смешивать настоящее умение с can и прошлое умение с could. Выбор формы зависит от времени действия, а не только от перевода слова.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умений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 физических, учебных и бытовых навыков: My sister can sing very well. Students can understand simple English texts after practice. Главное — речь идёт о настоящем.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и запрет в школьных ситуациях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разрешения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вежливо спросить разрешение в неформальной ситуации: Can I go to the board? Такая форма часто звучит в классе, когда ученик хочет уточнить или сделать шаг вперёд.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также используют, когда разрешение уже дано: You can sit here. Это короткий и понятный способ показать, что действие разрешено прямо сейчас.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can’t выражает запрет: You can’t use phones during the lesson. Подобные фразы легко встретить в классе, библиотеке, музее и других школьных местах.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делает обращение мягче: Could I use your dictionary? Такая форма звучит особенно уважительно и подходит, когда нужно попросить что-то у учителя или одноклассника.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can и could в учебной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значения чаще всего встречаются в школьных примерах и учебных диалогах.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умение, просьба и разрешение. Could сильнее связан с вежливостью и прошлым, а can — с настоящей ситуацией.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обобщение типичных значений
</a:t>
            </a:r>
            <a:endParaRPr lang="en-US" sz="9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формы с can и could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can и could ставятся перед подлежащим: Can/Could + подлежащее + глагол без to? Это главное правило помогает быстро построить правильный вопрос.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просьб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вопрос звучит как просьба: Can you help me? Could I borrow your ruler? Такие реплики особенно полезны в классе, когда нужно обратиться за помощью.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обычно звучит мягче, чем can: Could she come with us? Эта форма удобна, когда важно проявить вежливость и не звучать слишком прямо.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кратко: Yes, I can. No, I can’t. Yes, she could. No, she couldn’t. Короткие ответы экономят время и звучат естественно.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can’t и couldn’t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с помощью not: cannot, could not, а в разговорной речи чаще используются сокращения can’t и couldn’t. Краткая форма звучит естественнее в устной речи и учебных диалогах.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Can’t: сейчас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показывает невозможность, запрет или отсутствие условия в настоящем времени: I can’t finish the task now. Такая форма помогает сказать, что действие не получается именно сейчас.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Couldn’t: не получилось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Couldn’t употребляется, когда действие было невозможным в прошлом: We couldn’t enter the building yesterday. Эта форма нужна, если речь идёт о прошлой неудаче или ограничении.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допустимы полные формы cannot и could not, особенно в более официальном стиле. В устной речи и в обычных школьных ответах чаще выбирают короткие варианты.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и couldn’t в реальных ситуациях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дверь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кабинет висит табличка «Closed», и ученики понимают, что попасть внутрь сейчас нельзя. Один из них говорит: We can’t go in now. Ситуация показывает современное ограничение, а не прошлую проблему.
</a:t>
            </a:r>
            <a:endParaRPr lang="en-US" sz="90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Отменённая экскурсия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приехал к музею, но двери оказались закрыты, потому что экскурсию отменили. Учитель объяснил: We couldn’t visit the museum yesterday. Здесь could not передаёт, что действие не удалось в прошлом.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библиотека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ученица хочет взять книгу, но сначала просит разрешение у библиотекаря. Она говорит: Could I borrow this book, please? Вежливая форма делает просьбу мягкой и уместной в школьной обстановке.
</a:t>
            </a:r>
            <a:endParaRPr lang="en-US" sz="92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7936"/>
            <a:ext cx="3408600" cy="13784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can и could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и правильные формы. Таблица помогает запомнить, что после модальных глаголов не ставится to, а сами формы не изменяются по лицам.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просты: без to и без -s. Если их помнить, большинство ошибок исчезает уже при составлении коротких предложений.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типичным школьным ошибкам при изучении modal verbs.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can или could по смыслу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выбирают, когда речь идёт о навыке или способности, которая есть сейчас. Например, ученик может читать, говорить или решать задачу в настоящем времени.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обычно используют для прямого разрешения в неформальной ситуации: в классе, дома или на перемене. Это короткая и понятная форма для обычного общения.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звучит мягче и чаще подходит для просьб. В вопросах эта форма помогает говорить уважительно с учителем, одноклассником, библиотекарем или продавцом.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также помогает говорить о прошлом умении или о менее уверенной возможности. Такая форма полезна, когда факт не подтверждён полностью или относится к прошлому опыту.
</a:t>
            </a:r>
            <a:endParaRPr lang="en-US" sz="9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could в разных жизненных ситуациях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формы встречаются особенно часто. В школьных и бытовых диалогах can обычно звучит чаще, а could заметнее в вежливых обращениях и в рассказе о прошлом.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не только от значения, но и от ситуации общения: чем формальнее или осторожнее речь, тем чаще подходит could.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 частотным ситуациям употребления can и could.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речевые модели с can и could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3521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you help me? и Could you repeat that, please? удобно запоминать целиком. Они часто нужны на уроке, когда требуется уточнить задание, объяснение или услышанную информацию.
</a:t>
            </a:r>
            <a:endParaRPr lang="en-US" sz="1158" dirty="0"/>
          </a:p>
        </p:txBody>
      </p:sp>
      <p:sp>
        <p:nvSpPr>
          <p:cNvPr id="13" name="Text 3"/>
          <p:cNvSpPr txBox="1"/>
          <p:nvPr/>
        </p:nvSpPr>
        <p:spPr>
          <a:xfrm>
            <a:off x="834475" y="25958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со слухом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couldn’t hear the answer показывает, что сообщение не было услышано. Это полезная модель для ситуаций, когда нужно вежливо попросить повторить сказанное.
</a:t>
            </a:r>
            <a:endParaRPr lang="en-US" sz="1158" dirty="0"/>
          </a:p>
        </p:txBody>
      </p:sp>
      <p:sp>
        <p:nvSpPr>
          <p:cNvPr id="14" name="Text 4"/>
          <p:cNvSpPr txBox="1"/>
          <p:nvPr/>
        </p:nvSpPr>
        <p:spPr>
          <a:xfrm>
            <a:off x="4940975" y="140302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I can do it myself помогает сказать, что ученик справляется без помощи. Она подходит для разговоров дома, в школе и при выполнении простых заданий.
</a:t>
            </a:r>
            <a:endParaRPr lang="en-US" sz="1170" dirty="0"/>
          </a:p>
        </p:txBody>
      </p:sp>
      <p:sp>
        <p:nvSpPr>
          <p:cNvPr id="15" name="Text 5"/>
          <p:cNvSpPr txBox="1"/>
          <p:nvPr/>
        </p:nvSpPr>
        <p:spPr>
          <a:xfrm>
            <a:off x="5126325" y="269107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запрос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I have a glass of water? — типичная формула для просьбы в магазине, кафе или в поездке. Она звучит мягко и подходит для уважительного общения.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112675" y="38395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help you? и Can you speak more slowly? встречаются почти в любом разговоре. Такие выражения лучше учить как готовые модели, а не как отдельные слова.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can или could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нужную форму по значению и ситуации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вставь can, could, can’t или couldn’t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I ___ play the guitar подходит can, потому что речь идёт о навыке, который есть сейчас. Это самый простой случай употребления модального глагола.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фразе ___ you open the door, please? лучше выбрать Could, потому что просьба звучит мягче. Такая форма особенно уместна в классе и при обращении к взрослому.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Прошлая невозможность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Yesterday we ___ go to the museum because it was closed нужно couldn’t. Здесь говорится о том, что событие не состоялось в прошлом.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brother ___ run very fast when he was ten требует could. Это пример прошлой способности, которая была у человека в более раннем возрасте.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Неуверенная 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answer ___ be correct, but I am not sure подходит could. Такая форма показывает предположение, а не уверенность в факте.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модальных глаголах can и could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изменений по лицам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could не меняются по лицам и числам: не бывает cans или coulds. Одна и та же форма подходит для I, you, he, she, we и they.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частицы to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модальных глаголов ставится смысловой глагол без to: can swim, could help, can go. Это одно из главных правил, которое нужно помнить при письме.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8 класса важно смотреть не только на перевод, но и на контекст. Вежливый вопрос, рассказ о прошлом и обычное разрешение требуют разных форм.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чаще передаёт настоящее умение, прямое разрешение или общую возможность. Could обычно связано с прошлым, а также делает просьбу вежливее и осторожнее.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could: коротко о главном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could делают английскую речь точнее и естественнее: помогают говорить об умениях, просьбах, разрешении и возможности. Если помнить время, вежливость и форму без to, ошибок будет намного меньше.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2026-05-31T06:37:55Z</dcterms:created>
  <dcterms:modified xsi:type="dcterms:W3CDTF">2026-05-31T06:37:55Z</dcterms:modified>
</cp:coreProperties>
</file>