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учения В.И. Вернадского о биосфере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раскрывает роль жизни в формировании Земли и её устойчивости.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объединил биологию, химию и географию для объяснения влияния живых организмов на Землю, создав фундамент теории биосферы в начале XX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и формирование концепции биосферы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 по Вернадскому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оболочка Земли, где существует жизнь, охватывающая атмосферу, гидросферу и самый верхний слой литосферы.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оценкам, биосфера начала формироваться свыше 3,5 миллиардов лет назад с появлением первых живых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активно преобразуют физико-химические условия планеты, обеспечивая её уникальные свойства и динамику.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триллиона тонн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организмы, их химический состав и непрерывное взаимодействие с окружающей средой на планете.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приблизительная совокупная масса живого вещества, влияющего на биосферу и её химический состав.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учёных по биомассе Земли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органические вещества, поддерживая энергообеспечение экосистем и выделяя кислород в атмосферу.
</a:t>
            </a:r>
            <a:endParaRPr lang="en-US" sz="122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бактерий 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участвуя в формировании полезных ископаемых и возвращении элементов в биогеохимические циклы.
</a:t>
            </a:r>
            <a:endParaRPr lang="en-US" sz="116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осадочных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создают известняк, торф и уголь из остатков организмов, воздействуя на геологическую историю и структуру планеты.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живого вещества: примеры и механизмы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 и осадки обеспечивают непрерывное движение воды между океанами, атмосферой и сушей.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углерода между растениями, животными, почвой и атмосферой регулирует климат и поддерживает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фиксируют атмосферный азот, превращая его в доступные формы для растений и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участвуют во всех циклах, обеспечивая трансформацию и непрерывность веществ в природе.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 биосфере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организации биосферы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 от молекул до глобальных систем согласно Вернадскому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масштабы биосферы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биосферы определяется глубинами литосферы — примерно от 2 до 4 километров, где высокое давление и температура делают невозможным существование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— около 8–10 километров в атмосфере, где из-за недостатка кислорода и условий жизнь практически отсутствует. Биосфера охватывает океаны, сушу и атмосферные слои, пригодные для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обладает способностью к саморегуляции, поддерживая постоянство газового состава атмосферы и стабильность климатических условий.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pH баланс поддерживается через обмены веществ между океанами и атмосферами, создавая буферную защиту мирового океана.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природных катастроф экосистемы способны восстанавливаться, обеспечивая продолжительность жизни биосферы на миллионы лет.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устойчивая система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организмы, их массу и энергию, формируя активный компонент биосферы, изменяющий среду обитания.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— продукты жизнедеятельности, такие как уголь, нефть и известняки, накопленные влиянием живых организмов через тысячелетия.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— минеральные и геологические образования, сформированные без участия живых организмов, например, породы и минералы.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 — сочетание органических и неорганических компонентов, например, почвы, где взаимодействуют биологические и абиотические факторы.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веществ в биосфере по Вернадскому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тропические леса играют ключевую роль в первичной продукции и поддержании биогеохимических циклов на планете.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биомассы приходится на растения, именно они обеспечивают основу для поддержания круговорота углерода и элементов.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данным биогеохимических исследований,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и круговорот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химизм биосферы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является открытой системой, поглощающей энергию Солнца для поддержания жизни через фотосинтез и другие биохимические процессы с высокой эффективностью.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дыхания и разложения органики обеспечивают возврат энергии и элементов, поддерживая химическое равновесие и циклический обмен веществ в биосфере.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химические элементы — кислород, углерод, водород, азот и кальций — участвуют в формировании живого вещества и определяют структуру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активно участвует в биогеохимических циклах, обеспечивая круговорот веществ и энергии между всеми сферами Земли.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регулирует атмосферный состав, увеличивая концентрацию кислорода и снижая уровень углекислого газа, влияя на климат.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способствует формированию почв и возврату минералов, необходимых для устойчивого роста растений и экосистем.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 поддерживает продуктивность экосистем и способствует сохранению биологического разнообразия на планете.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живого вещества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преобразование среды биотой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Биота изменяет газовый состав воздуха, насыщая атмосферу кислородом и уменьшая углекислый газ, что влияет на климатические процессы и жизненные условия.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гидросферы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регулируют химический состав воды, участвуют в круговороте элементов и поддерживают экологический баланс водных систем.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литосферы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способствует образованию почв, выделяет минеральные вещества и участвует в формировании осадочных пород, влияя на ландшафт и 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подчёркивал, что развитие человеческого разума и деятельности становится движущим фактором, изменяющим биосферу на пути к ноосфере, где доминируют знания и технологии.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характеризуется сознательным управлением природными процессами, технологическим прогрессом и ответственным отношением к сохранению экологического баланса в масштабе планеты.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биосферы к ноосфере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заложило фундамент рационального природопользования, подчеркивая необходимость бережного обращения с природными ресурсами и экосистемами.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биогеохимии расширило знания о круговоротах веществ, что способствует улучшению методов управления окружающей средой.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Почвоведение и геоэкология получили новые подходы для изучения взаимодействия живых организмов с геологической средой.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экологического мониторинга позволяет своевременно выявлять изменения в биосфере и предпринимать меры по сохранению устойчивости.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практические следствия учения о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и проблемы XXI 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угрозы, включая утрату биоразнообразия, требуют применения научных основ учения Вернадского для охраны экосистем и сохранения природного баланса.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загрязнение окружающей среды усиливают необходимость устойчивого сельского хозяйства и рационального природопользования.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подчеркивал важность поддержания биосферного равновесия как основы для предотвращения экологических кризисов в современном мире.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Вернадского способствовали формированию экологии как междисциплинарной науки и расширили понимание взаимодействия живых организмов с окружающей средой.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вклад признан во всём мире, а разработки используются в международных проектах по охране биосферы и устойчивому развитию.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помогло сформировать теоретическую базу для глобальных природоохранных инициатив, таких как Всемирная сеть биосферных резерватов ЮНЕСКО.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учения Вернадского для науки и общества
</a:t>
            </a:r>
            <a:endParaRPr lang="en-US" sz="24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парковых территорий обеспечивает сохранение уникальных экосистем и биологического разнообразия, подтверждая значимость идей Вернадского на практике.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как хранители биосферы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лесовосстановлению способствуют улучшению климата, сохранению почв и укреплению биогеохимических циклов, что отражает принципы рационального природопользования.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восстановлению лесов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снижает промышленное загрязнение и уменьшает негативное воздействие на биосферу, поддерживая её устойчивость и улучшая качество среды обитания.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чистые технологии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использования учения о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учения Вернадского для современности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помогает понять роль живого вещества и человека в биосфере, стимулируя ответственный подход к природе ради устойчивого будущего планеты.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2026-05-10T04:05:21Z</dcterms:created>
  <dcterms:modified xsi:type="dcterms:W3CDTF">2026-05-10T04:05:21Z</dcterms:modified>
</cp:coreProperties>
</file>