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с днём рождения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фразы, вежливость и культура общения через тему birthday greetings.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поздравления нужны на английском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с днём рождения встречается в реальном общении чаще многих школьных тем. Оно помогает связать слова о семье, друзьях, подарках и чувствах с короткими вежливыми фразами для устной и письменной речи.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слова и выражения по теме
</a:t>
            </a:r>
            <a:endParaRPr lang="en-US" sz="2382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строится вокруг слов birthday, cake, candles, present, card, party, balloon, wish, friend и celebration. Они помогают описывать праздник и легко узнаются в коротких текстах.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прилагательные happy, fun, wonderful, special, lovely и sweet. С их помощью поздравление звучит теплее и понятнее, даже если предложение очень короткое.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модели для запоминания: Happy Birthday to you! , Many happy returns of the day! , Wishing you happiness and health! , Enjoy your special day!. Они подходят для открытки и сообщения.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и congratulate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важно не путать слова wish и congratulate. Happy Birthday — это само поздравление, а wish выражает пожелание, например I wish you happiness and success.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лучше использовать простые и частотные выражения. Они помогают говорить по-английски уверенно, без лишне сложной грамматики и редких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поздравления на английском
</a:t>
            </a:r>
            <a:endParaRPr lang="en-US" sz="2602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обычно начинается с имени адресата: Dear Ann, Mike, Sarah. Такое обращение делает текст личным и сразу показывает, кому он адресован.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фраза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пишут короткое поздравление: Happy Birthday! или Many happy returns!. Эта часть должна быть ясной, простой и легко читаемой даже младшими школьниками.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поздравления добавляют 1–2 пожелания: I wish you joy and success. Wishing you happiness and health. Именно эта часть делает сообщение более тёплым и вежливым.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текст состоит из 2–4 предложений и удобно помещается в открытке, сообщении или подписи к подарку. В конце ставят имя: Best wishes, Kate.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05971"/>
            <a:ext cx="3982500" cy="22196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поздравлений и их языковые особенности
</a:t>
            </a:r>
            <a:endParaRPr lang="en-US" sz="2499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поздравления требуют разного объёма текста, интонации и оформления.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ситуации, но везде важны простота, ясность и вежливый тон.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теме celebrations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295008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006" y="1285325"/>
            <a:ext cx="604013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пожелания для школьного поздравления
</a:t>
            </a:r>
            <a:endParaRPr lang="en-US" sz="2537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пожелания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wish you happiness, I wish you good luck и I wish you health подходят для школьных поздравлений. Они звучат спокойно, понятно и не требуют сложной грамматики.
</a:t>
            </a:r>
            <a:endParaRPr lang="en-US" sz="1117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друзей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Друзьям можно писать Stay happy, Keep smiling, Have an amazing day. Такие пожелания звучат дружелюбно и естественно, особенно если поздравление должно быть более личным.
</a:t>
            </a:r>
            <a:endParaRPr lang="en-US" sz="1130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взрослых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учителя или взрослого лучше выбирать Best wishes for your birthday и Wishing you joy and success. Эти формулы сохраняют уважительный тон и выглядят аккуратно.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весь год
</a:t>
            </a:r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Have a great year помогает расширить поздравление за пределы одного дня. Оно подходит, когда хочется пожелать удачи, хорошего настроения и успехов в новом году жизни.
</a:t>
            </a:r>
            <a:endParaRPr lang="en-US" sz="1102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Enjoy your birthday и Have lots of fun легко запоминаются и подходят для одноклассников. Они короткие, живые и хорошо сочетаются с Happy Birthday.
</a:t>
            </a:r>
            <a:endParaRPr lang="en-US" sz="11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поздравления запоминаются лучше всего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коротком тексте имя и точное пожелание создают ощущение адресности и делают поздравление личным.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поздравления сильнее зависит от слов, чем от украшений; визуальные детали лишь поддерживают текст.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структуры поздравления, 2026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поздравление по шагам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 короткого школьного поздравления на английском языке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card остаётся одним из самых понятных способов поздравить человека письменно. В ней обычно есть обращение, короткая фраза Happy Birthday и аккуратная подпись. Для школьника это удобный формат: мало текста, понятная структура и возможность показать знание вежливых формул.
</a:t>
            </a:r>
            <a:endParaRPr lang="en-US" sz="81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которую приятно хранить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открытка не должна быть длинной. Достаточно нескольких предложений: добрые пожелания, имя адресата и подпись вроде With love или From your friend. На фоне торта, свечей и конверта такой текст выглядит завершённым и праздничным.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текст с личным оттенком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работе открытка помогает повторить лексику по теме праздника и личного общения. Ученики тренируют написание имён, коротких пожеланий и устойчивых выражений, а также учатся подбирать тон, подходящий другу, однокласснику или учителю.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 урока английского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card как форма письменного поздравления
</a:t>
            </a:r>
            <a:endParaRPr lang="en-US" sz="2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поздравляют в школе на уроке английского
</a:t>
            </a:r>
            <a:endParaRPr lang="en-US" sz="2672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поздравление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поздравление обычно звучит кратко и понятно для всех. Одноклассники часто говорят Happy Birthday! , Many happy returns! или Have a great day! , чтобы не перегружать речь лишними словами.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поздравление адресовано учителю, лучше использовать спокойный тон и имя или обращение Mr, Ms, Mrs. Так текст выглядит уважительно и подходит для школьной ситуации.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хорошо подходят пожелания здоровья, успехов и радости. Они легко запоминаются, не требуют сложной грамматики и помогают ученику выразить доброжелательность естественно.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и грамотный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писать без ошибок, не смешивать слишком много русских и английских слов и избегать шуток, которые трудно понять. Короткие, аккуратные фразы всегда звучат убедительнее.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для друзей, одноклассников и взрослых
</a:t>
            </a:r>
            <a:endParaRPr lang="en-US" sz="2276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друг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использовать более живые и тёплые слова: Have fun, Enjoy your day, Stay awesome. Такое поздравление звучит непринуждённо и показывает дружеское отношение без лишней формальности.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нейтральные и доброжелательные фразы: Happy Birthday, all the best, lots of joy. Здесь важны вежливость, простота и понятный язык, который уместен в школьном общении.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родителей, учителя или старших родственников лучше выбирать уважительные формулы: Wishing you health and happiness, Best wishes on your birthday. Тон становится спокойнее и официальнее.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язык поздравлений в зависимости от возраста
</a:t>
            </a:r>
            <a:endParaRPr lang="en-US" sz="208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полезны короткие фразы и знакомые шаблоны: они легче запоминаются и помогают не отвлекаться на сложную грамматику.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поздравления становятся более точными и личными, но их длина не обязательно растёт: важнее уместность и ясность.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celebrations; обобщение по уровням речевого развития в рамках школьного курса
</a:t>
            </a:r>
            <a:endParaRPr lang="en-US" sz="110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поздравления на английском
</a:t>
            </a:r>
            <a:endParaRPr lang="en-US" sz="2795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мессенджере поздравление должно быть быстрым и понятным. Обычно хватает имени, фразы Happy Birthday и одного доброго пожелания, чтобы сообщение выглядело естественно и дружелюбно.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открытка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e-card текст может быть немного длиннее, чем в сообщении. Здесь уместны Best wishes, Have a nice day и аккуратное оформление, которое поддерживает праздничное 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Голосовое поздравление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устном цифровом формате особенно важны интонация и чёткое произношение имени. Короткая фраза с тёплым тоном звучит лучше, чем длинный и неуверенный текст.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помогают передать эмоцию, но их не должно быть слишком много. Для школьника важнее грамотное написание, вежливость и понятный смысл, чем яркие украшения сообщения.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ошибок чаще всего нужно проверять перед отправкой поздравления.
</a:t>
            </a:r>
            <a:endParaRPr lang="en-US" sz="175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три главные зоны риска: орфография, порядок слов и слишком сложный текст. Если проверить их заранее, поздравление будет звучать увереннее и вежливее.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типичных ошибок по теме поздравлений в школьной практике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поздравляют с днём рождения в разных странах
</a:t>
            </a:r>
            <a:endParaRPr lang="en-US" sz="239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странах важно поздравить человека тепло, но форма зависит от традиций: где-то ценят короткость, а где-то — семейность и личное внимание.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Культурологические сведения по теме праздников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поздравлений в разных странах отличаются деталями, но общий смысл остаётся одинаковым: внимание, добрые слова и праздничное настроение.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английскую фразу
</a:t>
            </a:r>
            <a:endParaRPr lang="en-US" sz="281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фразы для устного или письменного поздравления по теме birthday greetings.
</a:t>
            </a:r>
            <a:endParaRPr lang="en-US" sz="146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Поздравления, связанные с интересами человека
</a:t>
            </a:r>
            <a:endParaRPr lang="en-US" sz="2613" dirty="0"/>
          </a:p>
        </p:txBody>
      </p:sp>
      <p:sp>
        <p:nvSpPr>
          <p:cNvPr id="10" name="Text 2"/>
          <p:cNvSpPr txBox="1"/>
          <p:nvPr/>
        </p:nvSpPr>
        <p:spPr>
          <a:xfrm>
            <a:off x="535775" y="1174275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именинник любит спорт, можно упомянуть футбол, бег или командную игру. Фраза I wish you success in football делает поздравление личным и понятным для ребёнка.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35008" y="1174275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любителя музыки подойдут слова Enjoy your music или Keep singing. Такие детали помогают связать английское поздравление с увлечениями человека и сделать текст теплее.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34229" y="1174275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книгам или играм легко отразить в коротком пожелании. Например, Have fun with your hobbies звучит просто и подходит для школьного уровня.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953083" y="2841150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хобби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любит рисовать, можно написать Keep drawing amazing pictures. Это короткая фраза, которая показывает внимание к его занятиям и расширяет словарный запас по теме.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01008" y="2841150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для любителя танцев может включать слова about dancing, energy and joy. Личная деталь делает сообщение живее и помогает использовать знакомую лексику в новом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и свечи — один из самых узнаваемых образов дня рождения. В английской открытке они сразу создают праздничное настроение и помогают понять тему без длинного текста. Обычно рядом появляется крупная надпись Happy Birthday и яркий фон.
</a:t>
            </a:r>
            <a:endParaRPr lang="en-US" sz="10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со свечами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Шары, ленты и конфетти делают поздравление более живым и заметным. Эти детали часто используют в открытках и постерах, потому что они добавляют цвет, движение и ощущение праздника даже в коротком сообщении.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шары и ленты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Подарки, звёзды и сверкающие элементы подчёркивают радость и ожидание сюрприза. В англоязычном оформлении такие символы помогают быстро узнать праздничную тему и поддерживают доброжелательный, тёплый тон поздравления.
</a:t>
            </a:r>
            <a:endParaRPr lang="en-US" sz="103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блёстки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символы в английских поздравлениях
</a:t>
            </a:r>
            <a:endParaRPr lang="en-US" sz="24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поздравление сильным и удачным
</a:t>
            </a:r>
            <a:endParaRPr lang="en-US" sz="271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текста особенно важны точное обращение и короткое пожелание. Именно они быстрее всего создают ощущение внимания и вежливости.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элементы — имя и понятная фраза: они сразу делают поздравление адресным, а затем уже поддерживаются деталями и оформлением.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выразительных элементов поздравления по теме birthday greetings
</a:t>
            </a:r>
            <a:endParaRPr lang="en-US" sz="137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английское поздравление всегда выигрывает, если оно звучит доброжелательно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birthday greetings важны не сложные конструкции, а ясное обращение, короткое пожелание и вежливый тон. Тогда сообщение звучит естественно, подходит адресату и легко запоминается.
</a:t>
            </a:r>
            <a:endParaRPr lang="en-US" sz="32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2026-05-30T18:30:16Z</dcterms:created>
  <dcterms:modified xsi:type="dcterms:W3CDTF">2026-05-30T18:30:16Z</dcterms:modified>
</cp:coreProperties>
</file>