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Кинотеатры: язык, традиции и современный досуг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/ Cinemas: лексика, культура и повседневная жизнь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кинотеатры важны на уроке английского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cinemas соединяет повседневные слова, живые диалоги и культурный контекст англоязычного мира. Она помогает говорить о фильмах, покупке билетов, сеансах и правилах поведения естественно и уверенно.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26425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cinema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film, movie, director, actor, actress и genre помогают описывать фильм точно. К базовым жанрам относятся comedy, drama, action movie, horror movie, animation и documentary.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и оборудование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кинотеатра нужны слова screen, hall, seat, row, aisle, projector и sound system. Они позволяют говорить о пространстве зала и технической стороне просмотра без неточностей.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показа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3D glasses и subtitles часто встречаются в расписаниях и афишах. Они помогают понять, в каком формате идёт фильм и нужен ли зрителю дополнительный комфорт при просмотре.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11 класса: What time does the film start?; I would like two tickets, please.; The seats are booked out. Такие реплики пригодятся в кассе и при онлайн-бронировании.
</a:t>
            </a:r>
            <a:endParaRPr lang="en-US" sz="1151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просмотра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movie is in English with subtitles описывает язык показа и наличие субтитров. Это особенно важно для школьников, которые хотят смотреть фильмы в оригинале и понимать диалог.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современного кинотеатра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Касса и фойе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Входная зона обычно включает Box Office, стойки с расписанием и просторное foyer. Здесь зрители покупают билеты, сверяют время сеанса и ждут начала фильма в удобной обстановке.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Залы для показа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кинотеатр редко ограничивается одним залом: чаще это multiplex cinema с несколькими screen rooms. Такая организация позволяет показывать разные фильмы одновременно и распределять поток зрителей эффективнее.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Буфет и 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зоне Snacks продают popcorn, soft drinks и наборы combo. Для кинотеатра это не просто дополнение, а важная часть сервиса, которая влияет на общий опыт посещения и доход.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для 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среде посетитель легко ориентируется по надписям Box Office, Restrooms, Screen 1 и Exit. Понятные указатели делают пространство удобным даже для тех, кто пришёл впервые.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ожидания нужна перед сеансом и после него: там можно проверить билет, обсудить афишу или дождаться друзей. Именно здесь кинотеатр становится не только залом, но и местом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форматов помогает увидеть, как технологии меняют впечатление зрителя, уровень комфорта и цену билета.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влияет не только на зрелищность, но и на стоимость: чем больше эффектов и выше качество, тем выше ожидания зрителя.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кинотеатров и форматов показа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форматов показа, используемых в киноиндустрии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доходов показывает, что кинотеатр зарабатывает не только на фильмах, но и на сопутствующих услугах, особенно в фойе и на премиальных сеансах.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доходов по заданному сценарию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доход кинотеатра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Продажи еды и напитков дают значимую долю выручки, поэтому комфортная зона ожидания и удачная витрина усиливают финансовый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посещение кинотеатра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140127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фильма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сначала решает, какой фильм смотреть, сравнивает жанр, рейтинг и отзывы. На этом этапе особенно важны интересы компании и подходящее время показа.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905000" y="319892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уточняют showtimes: время начала, длительность и язык фильма. Это помогает избежать опоздания и выбрать удобный сеанс без лишней спешки.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91150" y="1109950"/>
            <a:ext cx="18786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можно купить online или at the box office. При популярной премьере многие заранее бронируют seats together, чтобы сидеть рядом.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603151" y="219442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входа в зал зрители часто смотрят trailers, покупают напитки и проверяют номер ряда. На этом этапе особенно важны reserved seats и age ratings.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650875" y="163577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Сеанс и 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основного показа аудитория покидает зал и обсуждает фильм. В речи естественно звучат фразы: We are going to the cinema. The film starts at seven.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фильма от студии до экрана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фильм проходит путь от производства до зрительской реакции и кассового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ходит в кинотеатры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поход в кино часто связан с друзьями, выходными и вечерними сеансами. Они особенно чувствительны к жанру, цене билета и времени начала, поэтому быстро сравнивают варианты.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выбирают кинотеатр с учётом удобства, безопасности и подходящего фильма для детей. Для них важны daytime screenings, семейная атмосфера и возможность купить snacks and drinks без очереди.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взрослые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Young adults нередко воспринимают кино как часть вечернего досуга после учёбы или работы. Им важны стильный интерьер, хорошее качество звука и возможность встретиться перед сеансом.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Поклонники франшиз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Фанаты франшиз особенно активны на premiere days и специальных показах. Они следят за новыми релизами, предпочитают большие залы и часто выбирают фильмы ради общего события, а не только сюжета.
</a:t>
            </a:r>
            <a:endParaRPr lang="en-US" sz="1112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анимации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Анимационные фильмы стабильно привлекают широкую аудиторию, включая детей и родителей. Такой выбор чаще зависит от выходных, каникул и возможности посмотреть фильм всей семьёй.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часто влияют не только технические характеристики зала, но и бытовые детали: как быстро добраться, можно ли заранее забронировать места и удобно ли покупать билеты.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заданному описанию факторов выбора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выбора кинотеатра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расположение остаются ключевыми, однако комфорт и сервис заметно повышают привлекательность кинотеатра для подростков и семей.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 как место общения и досуга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сеансом — как встреча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поход в кино начинается не у кассы, а в фойе. Здесь удобно встретиться с друзьями, обсудить трейлер и выбрать, что взять на перекус. Атмосфера ожидания делает обычный вечер похожим на маленькое событие.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повод провести вечер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 и подростков кинотеатр — это возможность провести время вне дома без сложного плана. После сеанса обычно продолжается разговор о сюжете, актёрах и любимых сценах, поэтому вечер получает продолжение уже за пределами зала.
</a:t>
            </a:r>
            <a:endParaRPr lang="en-US" sz="103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афиши и первые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постеров и экранов с расписанием часто собираются компании друзей, чтобы сделать фото и выбрать следующий фильм. Такие детали создают ощущение общего пространства, где кино становится частью досуга, а не только просмотром на экране.
</a:t>
            </a:r>
            <a:endParaRPr lang="en-US" sz="10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в кинотеатре на английском
</a:t>
            </a:r>
            <a:endParaRPr lang="en-US" sz="2291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вежливой просьбы и уточните время сеанса. Полезно спросить, есть ли студенческая скидка и можно ли взять места рядом, если вы идёте компанией.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перед сеансом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фильма удобно уточнить жанр и язык показа. Эти фразы помогают быстро обсудить выбор и понять, чего ожидать от просмотра, особенно если вы идёте в кино впервые.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после фильма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сеанса можно коротко оценить сюжет, игру актёров и финал. Такие фразы звучат естественно и помогают поддержать разговор даже тем, кто не уверен в своём 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cinema: слова, перевод, пример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говорить о кинотеатре точно и естественно.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позволяет описывать сеанс, зал и просмотр без лишних объяснений и делает речь более естественной.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«cinema»; примеры составлены по материалам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45345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200" y="3040650"/>
            <a:ext cx="315225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 кинотеатрах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проекция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показывают изображение стабильно и чётко, а также упрощают смену репертуара. Это делает расписание гибким и помогает кинотеатру быстрее реагировать на спрос.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проекторы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Лазерная проекция улучшает яркость и контраст, особенно в больших залах. Зрители получают более насыщенное изображение, а обслуживание оборудования становится удобнее для персонала.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звуковые системы создают эффект присутствия и усиливают впечатление от экшен-сцен и музыки. Для подростков это часто становится важной причиной выбрать кинотеатр, а не домашний просмотр.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Онлайн-бронирование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 и QR-коды экономят время на входе и уменьшают очереди. Зритель может заранее выбрать сеанс, оплатить билет и сразу пройти в зал.
</a:t>
            </a:r>
            <a:endParaRPr lang="en-US" sz="1198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 лояльность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приложения, безналичная оплата и карты лояльности делают посещение более удобным. Кинотеатр получает возможность точнее управлять загрузкой залов и предлагать персональные акции.
</a:t>
            </a:r>
            <a:endParaRPr lang="en-US" sz="11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и стриминговые платформы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 сделали фильмы доступными в любое время, поэтому часть зрителей чаще остаётся дома. Это особенно удобно, когда важны комфорт, экономия времени и гибкий график.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кинотеатр особенный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экран, объёмный звук и общая реакция зала создают впечатление, которое трудно повторить дома. Для премьер именно эта атмосфера делает поход в кино событием.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кинотеатрам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усиливают формат событийных показов: премьер, ретроспектив, фан-сеансов и фильмов с субтитрами. Так они привлекают зрителей, которым важен не только фильм, но и сам опыт просмотра.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теме важно различать watch at home и watch on the big screen. Это помогает точно описывать не только место просмотра, но и разницу в впечатлениях.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Пиковый интерес к жанру обычно зависит от дня недели, сезона и компании, с которой подростки идут в кино.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материалам презентации; значения условные и используются для иллюстрации сравнения жанров.
</a:t>
            </a:r>
            <a:endParaRPr lang="en-US" sz="1031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разных типов фильмов среди подростков
</a:t>
            </a:r>
            <a:endParaRPr lang="en-US" sz="233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Экшен и комедии чаще выбирают для выходных, а драмы и хорроры требуют более узкой аудитории и удачного времени показа.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фильм и сеанс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построен по шагам, которые подросток обычно выполняет перед походом в кино.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с которыми сталкиваются кинотеатры
</a:t>
            </a:r>
            <a:endParaRPr lang="en-US" sz="2509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11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премьер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Выручка часто растёт вокруг крупных релизов, а в слабые недели посещаемость заметно падает. Поэтому кинотеатрам приходится тщательно планировать репертуар и рекламные кампании.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78364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Аренда, зарплаты сотрудников, обслуживание оборудования и коммунальные платежи создают постоянную нагрузку. Даже при хорошем спросе кинотеатр должен контролировать затраты особенно внимательно.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71150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со стримингом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просмотр удобен и дешевле для многих семей, поэтому часть аудитории реже выходит в кино. Кинотеатры отвечают на это премьерами, событиями и улучшенным сервисом.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263928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Непостоянный поток зрителей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будние дни зал может быть заполнен слабее, чем в пятницу или на каникулах. Такая сезонность делает доход менее стабильным и требует гибкого расписания.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Пиратство и выбор аудитории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Нелегальное распространение фильмов снижает интерес к официальному показу, а зрители всё чаще сравнивают цену билета с удобством дома. Это усиливает давление на бизнес-модель кинотеатров.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1352225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1352225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1352225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кинотеатров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который выглядит как 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кинотеатр будет строиться вокруг комфорта: мягкие кресла, продуманное освещение и качественный звук станут нормой, а не роскошью. Такой формат делает поход в кино отдельным впечатлением, а не просто способом посмотреть фильм.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удобство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билеты, мобильные приложения и бесконтактная оплата уже меняют привычный сценарий посещения. В сочетании с широким экраном и современным звуком они делают кинотеатр удобным и конкурентоспособным пространством досуга.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 для особой аудитории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будут чаще предлагать специальные сеансы: встречи с создателями фильмов, фан-показы, ретроспективы и школьные скидки. Это помогает привлечь зрителей, которым важны не только новинки, но и атмосфера общего участия.
</a:t>
            </a:r>
            <a:endParaRPr lang="en-US" sz="10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сохраняют ценность как пространство общего просмотра, живых эмоций и культурного опыта. Для урока английского языка тема cinemas объединяет лексику, диалоги и реальные жизненные ситуации.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кинотеатры по-прежнему важны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2026-05-31T17:31:45Z</dcterms:created>
  <dcterms:modified xsi:type="dcterms:W3CDTF">2026-05-31T17:31:45Z</dcterms:modified>
</cp:coreProperties>
</file>