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не с существительными
</a:t>
            </a:r>
            <a:pPr algn="l" indent="0" marL="0">
              <a:lnSpc>
                <a:spcPct val="90000"/>
              </a:lnSpc>
              <a:buNone/>
            </a:pPr>
            <a:r>
              <a:rPr lang="en-US" sz="1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между слитным и раздельным написанием.
</a:t>
            </a:r>
            <a:endParaRPr lang="en-US" sz="195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не часто звучат одинаково, но пишутся по-разному и меняют смысл предложения. Чтобы не ошибаться, важно понимать значение слова, контекст и признаки отрицания.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правило с «не» важно в 6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существительными пишется слитно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 не не 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в языке почти не встречается без не, оно пишется слитно: неряха, невежда, ненависть. Такое слово воспринимается как цельное и обозначает одно понятие.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 стало частью корня или приставкой и образовало новое лексическое значение: непогода, нелепость, недоразумение. Такие слова нельзя понимать как простое отрицание.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близкий синоним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выбирают, когда слово можно заменить похожим по смыслу словом без не: неправда — ложь, недруг — враг. В этом случае не не отрицает, а входит в состав слова.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единым словом и новым смыслом, а не с простым отрицанием.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орфографическая норма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объединяет одно: не входит в состав слова и не читается как отдельная частица.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со слитным написанием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существительными пишется раздельно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просто отрицает предмет или явление, пишем раздельно: не друг, не правда, не успех. Здесь не не образует новое слово, а только показывает отрицание в предложении.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раздельное написание обязательно: не друг, а товарищ; не правда, а вымысел. Союз, а помогает увидеть, что сопоставляются два разных понятия.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сочетаниях можно убрать отрицание и получить обычное существительное с другим значением. Значит, не стоит отдельно, потому что не стало частью самого слова.
</a:t>
            </a:r>
            <a:endParaRPr lang="en-US" sz="1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смысл слова и контекст предложения.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пишутся слитно и запоминаются как готовые
</a:t>
            </a:r>
            <a:endParaRPr lang="en-US" sz="2267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уже стало привычным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Неряха и невежда давно живут в языке как готовые слова. В них уже не чувствуется отдельное отрицание: каждое слово называет человека с определённой чертой и пишется слитно по словарной норме.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 вместо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Недруг, непогода и нелепость тоже не складываются из двух частей по смыслу. Эти слова обозначают цельные понятия, поэтому их удобно запоминать вместе с написанием, как единый орфографический образ.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цветная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часть не- цветом, становится заметно, что она не стоит отдельно, а входит в состав слова. Такой приём помогает быстро различать готовое слово и простое отрицание в предложении.
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для изучения орфограммы; дата не требуется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похожие по звучанию формы распределяются по двум правилам.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парных примерах: значение, а не звучание, определяет выбор написания.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слитного и раздельного написания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как признак раздельного написания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а разделяет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противопоставление, не пишется раздельно: не друг, а товарищ. Союз, а показывает, что слово с не отрицается и заменяется другим понятием.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существительного идёт противопоставление, нужно сразу думать о раздельном написании. Этот признак особенно полезен, когда слова выглядят привычно и легко спутать.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не правда, а вымысел или не успех, а случайность мы сравниваем два варианта. Нельзя считать такое существительное новым словом, потому что оно сохраняет значение отрицания.
</a:t>
            </a:r>
            <a:endParaRPr lang="en-US" sz="8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при существительном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далеко не, вовсе не, ничуть не усиливают отрицание и требуют раздельного написания: далеко не друг, вовсе не правда, ничуть не помощь. Они подчёркивают смысл отрицания в предложении.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опору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полезно спросить: можно ли убрать усилитель отрицания и не изменится ли смысл. Если отрицание остаётся важным для предложения, написание будет раздельным.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такое зависимое слово, не относится не к части корня, а ко всему выражению. Значит, перед нами не новое слово, а сочетание с отрицанием.
</a:t>
            </a:r>
            <a:endParaRPr lang="en-US" sz="11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орфографическая норма; примеры для наблюдения на уроке русского языка.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когда «не» входит в состав слова, а когда только отрицает его значение.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новым значением слова, а раздельное — с отрицанием в конкретном предложении.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пар слов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написание особенно важно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два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рядом стоят «неудача» и «не удача». Снаружи они похожи, но читаются по-разному: в первом случае это цельное слово, во втором — обычное отрицание. Именно смысл предложения подсказывает, как писать правильно.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Пара, которую легко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заметная пара — «неправда» и «не правда». Когда речь идёт о слове со значением «ложь», пишется слитно. Если же говорящий специально отрицает правду в предложении, «не» остаётся отдельной частицей.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не-, которые стали обычными в языке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непогода, нелепость и недоразумение уже называют отдельные понятия. Их значение не сводится к простому «не + слово», поэтому в словаре они фиксируются именно в слитной форме.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 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часто встречаются в учебных заданиях, сказках, рассказах и описаниях. Они помогают точно назвать человека, явление или событие и требуют запоминания как готовые слова.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с не- закрепились в языке как привычные единицы: неряха, невежда, недруг. Их пишут слитно, потому что они воспринимаются как цельные слова, а не как отрицание.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удобно учить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эти слова группами, легче увидеть закономерность: часть не- стала частью корня или приставки. Тогда на письме не нужно каждый раз гадать, где отрицание, а где новое слово.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материалам наблюдения на уроке; условное распределение причин ошибок.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ошибка часто начинается не с правила, а с невнимательного чтения предложения.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писать автоматически. Чем лучше ученик проверяет смысл и контекст, тем реже путает слитное и раздельное написание.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учащиеся ошибаются в написании не с существительными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перед тобой именно существительное. Это важно, потому что у других частей речи правила с не могут отличаться и требуют отдельной проверки.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есть ли противопоставление с союзом, а или слова, усиливающие отрицание: вовсе не, далеко не, ничуть не. Эти признаки обычно требуют раздельного написания.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синоним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противопоставления нет, попробуй заменить слово близким по смыслу без не. Когда такая замена возможна или слово без не не употребляется, чаще пишется слитно.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все признаки вместе и выбери написание по смыслу предложения. Такой порядок помогает не торопиться и уменьшает число ошибок в самостоятельной работе.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 школьной работе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 воспринимаются как готовые слова, а раздельные сочетания сохраняют значение отрицания и зависят от контекста.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минимум; примеры для повторения правила.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показывает самые частые случаи слитного и раздельного написания и помогает быстро повторить правило перед проверкой.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запоминания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смысловых признаках: значении слова, противопоставлении, синониме и усилителях отрицания.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написания в 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проверки орфограммы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 вопрос: образует ли не новое значение или только отрицает существительное в предложении. Именно смысл помогает выбрать правильный вариант.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а часто подсказывает раздельное написание: не друг, а товарищ. Здесь важно сравнение двух понятий, а не образование нового слова.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синонимом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слово близким по значению без не, это сильный признак слитного написания. Такая замена показывает, что перед тобой цельное слово.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 не, далеко не и ничуть не почти всегда требуют раздельного написания. Они подчёркивают отрицание и не дают «не» слиться с существительным.
</a:t>
            </a:r>
            <a:endParaRPr lang="en-US" sz="1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орфографической нормы по теме «не с существительными».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главные признаки, по которым ученик быстро выбирает написание в 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нового слова есть, пишем слитно; если в предложении работает отрицание, выбираем раздельное написание.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правила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Орфограмма, которую важно понимать по 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не с существительным правильно, нужно смотреть не только на слово, но и на контекст. Тогда легко отличить новое значение от простого отрицания и избежать ошибок.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2026-05-28T08:13:39Z</dcterms:created>
  <dcterms:modified xsi:type="dcterms:W3CDTF">2026-05-28T08:13:39Z</dcterms:modified>
</cp:coreProperties>
</file>