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jpe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А.С. Пушкин «К морю»: тема свободы, памяти и прощания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Поэма-элегия о свободе, памяти и прощании с морской стихией.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родилось стихотворение «К морю»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написал это произведение в 1824 году, в эпоху романтизма, уже переживая разлуку с югом. Личный опыт, впечатления от моря и чувство внутренней несвободы определили его тон.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425" y="21294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 морю» — это элегия с яркими чертами романтической лирики: в ней звучат личное чувство, размышление и обращение к живой стихии.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40150"/>
            <a:ext cx="8469300" cy="112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Жанр, тема и основная мысль произведения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06425" y="29628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стихотворения — прощание с морем, которое воспринимается как друг, собеседник и воплощение свободной, непокорной природы.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6425" y="37962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мысль строится на сопоставлении природы и человеческой судьбы: внешняя свобода не всегда совпадает с внутренним состоянием человека.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связаны не только с природой, но и с размышлением о личности, истории и выборе.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образы стихотворения «К морю»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смысловые центры — море и лирический герой; остальные образы раскрывают тему свободы и исторической памяти.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А.С. Пушкин, «К морю», 1824
</a:t>
            </a:r>
            <a:endParaRPr lang="en-US" sz="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950" y="777075"/>
            <a:ext cx="4098600" cy="124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как символ в стихотворении Пушкина
</a:t>
            </a:r>
            <a:endParaRPr lang="en-US" sz="2246" dirty="0"/>
          </a:p>
        </p:txBody>
      </p:sp>
      <p:sp>
        <p:nvSpPr>
          <p:cNvPr id="6" name="Text 1"/>
          <p:cNvSpPr txBox="1"/>
          <p:nvPr/>
        </p:nvSpPr>
        <p:spPr>
          <a:xfrm>
            <a:off x="417950" y="2268350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Вольная стихия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в стихотворении предстает как мощная и свободная стихия. Оно связано с движением, просторoм, переменчивостью и внутренней независимостью.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7950" y="3495822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Прощание с морем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море становится образом расставания. Лирический герой обращается к нему как к близкому существу и покидает этот мир образов с сожалением.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706438" y="2091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говорит от первого лица, поэтому переживание прощания звучит лично и искренне. Он не просто наблюдает море, а ведет с ним внутренний разговор.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06438" y="2679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интонации соединяются восхищение, благодарность и печаль. Эти чувства делают стихотворение не только описанием природы, но и исповедью души.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050" y="3682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часто звучат воспоминания о пережитом. Они показывают, что прощание связано не с одним моментом, а с целым жизненным опытом.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2786050" y="4270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понимает: прежнее состояние нельзя сохранить навсегда. Отсюда возникает тихая грусть и спокойное принятие неизбежных перемен.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и его чувство утраты
</a:t>
            </a:r>
            <a:endParaRPr lang="en-US" sz="224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2315044"/>
            <a:ext cx="4000500" cy="17355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помогает увидеть роль каждого образа в стихотворении.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образов моря, человека и исторических фигур
</a:t>
            </a:r>
            <a:endParaRPr lang="en-US" sz="2376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выражает идеал свободы, герой — личное переживание, а Наполеон показывает, как великая сила может прийти к крушению.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А.С. Пушкин, «К морю», 1824
</a:t>
            </a:r>
            <a:endParaRPr lang="en-US" sz="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Наполеон и Байрон в системе образов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413" y="28979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Байрон в стихотворении становится символом поэта-романтика, сильной личности и духовной свободы. Его образ близок самому Пушкину.
</a:t>
            </a:r>
            <a:endParaRPr lang="en-US" sz="1025" dirty="0"/>
          </a:p>
        </p:txBody>
      </p:sp>
      <p:sp>
        <p:nvSpPr>
          <p:cNvPr id="9" name="Text 2"/>
          <p:cNvSpPr txBox="1"/>
          <p:nvPr/>
        </p:nvSpPr>
        <p:spPr>
          <a:xfrm>
            <a:off x="1991387" y="1885050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Наполеон связан с темой власти, славы и исторического противоречия: величие его имени не отделяется от мысли о падении и изменчивости судьбы.
</a:t>
            </a:r>
            <a:endParaRPr lang="en-US" sz="1025" dirty="0"/>
          </a:p>
        </p:txBody>
      </p:sp>
      <p:sp>
        <p:nvSpPr>
          <p:cNvPr id="10" name="Text 3"/>
          <p:cNvSpPr txBox="1"/>
          <p:nvPr/>
        </p:nvSpPr>
        <p:spPr>
          <a:xfrm>
            <a:off x="3297538" y="40730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фигуры расширяют смысл текста: море превращается в фон для раздумий о судьбах выдающихся людей и о месте личности в истории.
</a:t>
            </a:r>
            <a:endParaRPr lang="en-US" sz="1025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лирического сюжета в стихотворении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 движение от личного обращения к философскому осмыслению и прощанию.
</a:t>
            </a:r>
            <a:endParaRPr lang="en-US" sz="85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352" y="1789650"/>
            <a:ext cx="271200" cy="27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29802" y="2088543"/>
            <a:ext cx="271200" cy="2410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83512" y="2346874"/>
            <a:ext cx="248325" cy="2838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18975" y="3539100"/>
            <a:ext cx="271200" cy="271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и их смысл
</a:t>
            </a:r>
            <a:endParaRPr lang="en-US" sz="2246" dirty="0"/>
          </a:p>
        </p:txBody>
      </p:sp>
      <p:sp>
        <p:nvSpPr>
          <p:cNvPr id="14" name="Text 2"/>
          <p:cNvSpPr txBox="1"/>
          <p:nvPr/>
        </p:nvSpPr>
        <p:spPr>
          <a:xfrm>
            <a:off x="492413" y="1783200"/>
            <a:ext cx="1870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Эпитеты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определения помогают увидеть море живым, сильным и переменчивым. Благодаря им картина природы становится эмоциональной и запоминающейся.
</a:t>
            </a:r>
            <a:endParaRPr lang="en-US" sz="850" dirty="0"/>
          </a:p>
        </p:txBody>
      </p:sp>
      <p:sp>
        <p:nvSpPr>
          <p:cNvPr id="15" name="Text 3"/>
          <p:cNvSpPr txBox="1"/>
          <p:nvPr/>
        </p:nvSpPr>
        <p:spPr>
          <a:xfrm>
            <a:off x="2773900" y="20671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Метафоры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Метафоры делают море похожим на свободную силу, а не просто на пейзаж. Так природа получает более глубокий смысл.
</a:t>
            </a:r>
            <a:endParaRPr lang="en-US" sz="850" dirty="0"/>
          </a:p>
        </p:txBody>
      </p:sp>
      <p:sp>
        <p:nvSpPr>
          <p:cNvPr id="16" name="Text 4"/>
          <p:cNvSpPr txBox="1"/>
          <p:nvPr/>
        </p:nvSpPr>
        <p:spPr>
          <a:xfrm>
            <a:off x="5016100" y="23468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Олицетворения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словно слышит, отвечает и хранит память. Этот прием превращает стихию в собеседника лирического героя.
</a:t>
            </a:r>
            <a:endParaRPr lang="en-US" sz="850" dirty="0"/>
          </a:p>
        </p:txBody>
      </p:sp>
      <p:sp>
        <p:nvSpPr>
          <p:cNvPr id="17" name="Text 5"/>
          <p:cNvSpPr txBox="1"/>
          <p:nvPr/>
        </p:nvSpPr>
        <p:spPr>
          <a:xfrm>
            <a:off x="7063000" y="3532800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спокойствия и бури передает переменчивость чувств и жизни. На этом фоне сильнее ощущаются и прощание, и внутреннее напряжение.
</a:t>
            </a:r>
            <a:endParaRPr lang="en-US" sz="8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Переходы между частями текста почти незаметны: личное чувство постепенно уступает место размышлению о судьбе человека и о времени.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стихотворения по частям текста
</a:t>
            </a:r>
            <a:endParaRPr lang="en-US" sz="2988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развивается текст, тем меньше прямой эмоции и тем больше сдержанного раздумья, но внутреннее напряжение сохраняется.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А.С. Пушкин, «К морю» (1824)
</a:t>
            </a:r>
            <a:endParaRPr lang="en-US" sz="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1694" y="600901"/>
            <a:ext cx="1904100" cy="138158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8150" y="2055153"/>
            <a:ext cx="1904100" cy="13815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1912" y="3554828"/>
            <a:ext cx="1904100" cy="138158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Романтические черты стихотворения «К морю»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332750" y="1823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Одинокий собеседник стихии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говорит так, будто стоит один на берегу и обращается к морю как к живому другу. В его словах слышны сильное чувство и внутренняя свобода. Именно поэтому пейзаж становится частью личной исповеди, а не просто фоном.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32750" y="2864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сильнее спокойствия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7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важна не тишина, а движение, простор и непокорность. Море привлекает героя своей мощью и изменчивостью, потому что напоминает о настоящей независимости. Такой образ особенно близок романтизму, где ценятся исключительность и яркая душа.
</a:t>
            </a:r>
            <a:endParaRPr lang="en-US" sz="1110" dirty="0"/>
          </a:p>
        </p:txBody>
      </p:sp>
      <p:sp>
        <p:nvSpPr>
          <p:cNvPr id="13" name="Text 4"/>
          <p:cNvSpPr txBox="1"/>
          <p:nvPr/>
        </p:nvSpPr>
        <p:spPr>
          <a:xfrm>
            <a:off x="332750" y="3925600"/>
            <a:ext cx="49722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Даль, недостижимая для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Горизонт, волны и штормовое небо создают ощущение пространства, в котором есть мечта и тайна. Герой тянется к этой стихии, но вынужден расстаться с ней. Отсюда возникает романтическая печаль: красота есть, но удержать её невозможно.
</a:t>
            </a:r>
            <a:endParaRPr lang="en-US" sz="118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мысли в стихотворении
</a:t>
            </a:r>
            <a:endParaRPr lang="en-US" sz="2246" dirty="0"/>
          </a:p>
        </p:txBody>
      </p:sp>
      <p:sp>
        <p:nvSpPr>
          <p:cNvPr id="10" name="Text 2"/>
          <p:cNvSpPr txBox="1"/>
          <p:nvPr/>
        </p:nvSpPr>
        <p:spPr>
          <a:xfrm>
            <a:off x="1334800" y="2676231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Обращение к морю
</a:t>
            </a:r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начинается с живого разговора со стихией: герой сразу показывает личную близость и благодарность за пережитые чувства.
</a:t>
            </a:r>
            <a:endParaRPr lang="en-US" sz="1027" dirty="0"/>
          </a:p>
        </p:txBody>
      </p:sp>
      <p:sp>
        <p:nvSpPr>
          <p:cNvPr id="11" name="Text 3"/>
          <p:cNvSpPr txBox="1"/>
          <p:nvPr/>
        </p:nvSpPr>
        <p:spPr>
          <a:xfrm>
            <a:off x="3680540" y="2672550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Размышление о судьбах
</a:t>
            </a:r>
            <a:pPr algn="l" indent="0" marL="0">
              <a:lnSpc>
                <a:spcPct val="115000"/>
              </a:lnSpc>
              <a:buNone/>
            </a:pPr>
            <a:r>
              <a:rPr lang="en-US" sz="5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настроение расширяется: море связывается с историей, сильными личностями и вопросами о власти, славе и свободе.
</a:t>
            </a:r>
            <a:endParaRPr lang="en-US" sz="957" dirty="0"/>
          </a:p>
        </p:txBody>
      </p:sp>
      <p:sp>
        <p:nvSpPr>
          <p:cNvPr id="12" name="Text 4"/>
          <p:cNvSpPr txBox="1"/>
          <p:nvPr/>
        </p:nvSpPr>
        <p:spPr>
          <a:xfrm>
            <a:off x="6026301" y="2672550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Прощание без резкого финала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герой снова возвращается к себе и спокойно расстаётся с морем, сохраняя память о нём и внутреннюю связь.
</a:t>
            </a:r>
            <a:endParaRPr lang="en-US" sz="98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375" y="2479301"/>
            <a:ext cx="4039800" cy="159809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1725" y="1954987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таблица показывает, как художественные приёмы помогают Пушкину сделать море живым собеседником и передать сложное чувство прощания.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выразительности в стихотворении
</a:t>
            </a:r>
            <a:endParaRPr lang="en-US" sz="2953" dirty="0"/>
          </a:p>
        </p:txBody>
      </p:sp>
      <p:sp>
        <p:nvSpPr>
          <p:cNvPr id="7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811725" y="3193238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приёмы работают вместе: они усиливают эмоциональность текста и помогают увидеть море как символ свободы и памяти.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525" y="155680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А.С. Пушкин, «К морю»
</a:t>
            </a:r>
            <a:endParaRPr lang="en-US" sz="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чувства не идут поодиночке: они сменяют друг друга, как волны, и создают очень живое, изменчивое настроение.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передает стихотворение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сильными остаются восхищение и печаль, а раздумье соединяет личное переживание с историческими образами.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А.С. Пушкин, «К морю» (1824)
</a:t>
            </a:r>
            <a:endParaRPr lang="en-US" sz="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560150" y="2163425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 морю» показывает, как Пушкин соединяет личное чувство с размышлением о свободе, истории и ответственности человека за свой выбор.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560150" y="2808678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тексте поэт уже не только романтик, но и мыслитель: его интересует не одна эмоция, а смысл человеческой судьбы и её границ.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60150" y="345392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моря становится одним из самых узнаваемых пушкинских символов: он выражает силу, движение, независимость и вечную переменчивость жизни.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560150" y="409917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помогает увидеть переход к более зрелой лирике, где красота природы соседствует с глубокими философскими вопросами.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11575" y="451649"/>
            <a:ext cx="5625300" cy="9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стихотворения в творчестве Пушкина
</a:t>
            </a:r>
            <a:endParaRPr lang="en-US" sz="224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анализировать стихотворение на уроке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связать биографию поэта, особенности текста и его главный смысл.
</a:t>
            </a:r>
            <a:endParaRPr lang="en-US" sz="95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0700" y="72232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1824
</a:t>
            </a:r>
            <a:endParaRPr lang="en-US" sz="6000" dirty="0"/>
          </a:p>
        </p:txBody>
      </p:sp>
      <p:sp>
        <p:nvSpPr>
          <p:cNvPr id="7" name="Text 2"/>
          <p:cNvSpPr txBox="1"/>
          <p:nvPr/>
        </p:nvSpPr>
        <p:spPr>
          <a:xfrm>
            <a:off x="420700" y="224287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создания стихотворения показывает, что разговор о свободе и прощании остаётся понятным и сегодня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226475" y="249125"/>
            <a:ext cx="497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А.С. Пушкин, «К морю»
</a:t>
            </a:r>
            <a:endParaRPr lang="en-US" sz="688" dirty="0"/>
          </a:p>
        </p:txBody>
      </p:sp>
      <p:sp>
        <p:nvSpPr>
          <p:cNvPr id="9" name="Text 4"/>
          <p:cNvSpPr txBox="1"/>
          <p:nvPr/>
        </p:nvSpPr>
        <p:spPr>
          <a:xfrm>
            <a:off x="5572150" y="3079750"/>
            <a:ext cx="26352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Текст, написанный почти два века назад, по-прежнему говорит о выборе, памяти и внутренней независимости.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400" y="1553559"/>
            <a:ext cx="2563200" cy="17872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37925" y="1553559"/>
            <a:ext cx="2563200" cy="17872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75450" y="1553559"/>
            <a:ext cx="2563200" cy="1787231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4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моря в русской поэзии
</a:t>
            </a:r>
            <a:endParaRPr lang="en-US" sz="2246" dirty="0"/>
          </a:p>
        </p:txBody>
      </p:sp>
      <p:sp>
        <p:nvSpPr>
          <p:cNvPr id="15" name="Text 2"/>
          <p:cNvSpPr txBox="1"/>
          <p:nvPr/>
        </p:nvSpPr>
        <p:spPr>
          <a:xfrm>
            <a:off x="445625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как знак свободы
</a:t>
            </a:r>
            <a:pPr algn="l" indent="0" marL="0">
              <a:lnSpc>
                <a:spcPct val="115000"/>
              </a:lnSpc>
              <a:buNone/>
            </a:pPr>
            <a:r>
              <a:rPr lang="en-US" sz="7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русской поэзии море часто означает простор, движение и отказ от ограничений. Поэт смотрит на него как на живую силу, которая не подчиняется человеку. Поэтому морской пейзаж становится не только красивым, но и смысловым образом.
</a:t>
            </a:r>
            <a:endParaRPr lang="en-US" sz="1011" dirty="0"/>
          </a:p>
        </p:txBody>
      </p:sp>
      <p:sp>
        <p:nvSpPr>
          <p:cNvPr id="16" name="Text 3"/>
          <p:cNvSpPr txBox="1"/>
          <p:nvPr/>
        </p:nvSpPr>
        <p:spPr>
          <a:xfrm>
            <a:off x="3283150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и память о человеке
</a:t>
            </a:r>
            <a:pPr algn="l" indent="0" marL="0">
              <a:lnSpc>
                <a:spcPct val="115000"/>
              </a:lnSpc>
              <a:buNone/>
            </a:pPr>
            <a:r>
              <a:rPr lang="en-US" sz="7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стихия в стихах нередко связана с воспоминаниями и внутренним разговором. Она помогает поэту думать о прошлом, о потерях и о том, что нельзя вернуть. В таком образе всегда есть и красота, и тихая печаль.
</a:t>
            </a:r>
            <a:endParaRPr lang="en-US" sz="1051" dirty="0"/>
          </a:p>
        </p:txBody>
      </p:sp>
      <p:sp>
        <p:nvSpPr>
          <p:cNvPr id="17" name="Text 4"/>
          <p:cNvSpPr txBox="1"/>
          <p:nvPr/>
        </p:nvSpPr>
        <p:spPr>
          <a:xfrm>
            <a:off x="6120675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Пушкинский взгляд на стихию
</a:t>
            </a:r>
            <a:pPr algn="l" indent="0" marL="0">
              <a:lnSpc>
                <a:spcPct val="115000"/>
              </a:lnSpc>
              <a:buNone/>
            </a:pPr>
            <a:r>
              <a:rPr lang="en-US" sz="7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Пушкина море приобретает особую глубину: рядом с природой возникают размышления о личности, истории и свободе. Именно поэтому этот образ запоминается надолго и помогает читателю почувствовать не только пейзаж, но и мысль поэта.
</a:t>
            </a:r>
            <a:endParaRPr lang="en-US" sz="101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4375" y="2558600"/>
            <a:ext cx="48564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«К морю» Пушкин соединил прощание, образ свободной стихии и размышление о судьбе человека. Поэтому стихотворение звучит как личное, красивое и очень глубокое признание.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 стихотворения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2026-05-23T01:09:00Z</dcterms:created>
  <dcterms:modified xsi:type="dcterms:W3CDTF">2026-05-23T01:09:00Z</dcterms:modified>
</cp:coreProperties>
</file>