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органических веществ клетки: ключевые темы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— основа клеточной структуры, энергии и наследственной информации.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органических веществ и их роль в биологии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учёные подтвердили, что все живые клетки содержат органические вещества, играющие ключевую роль в питании, росте и передаче наследственных признаков.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органических веществ клетки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быстрое топливо клетки и строительный материал клеточных структур, важны для энергетического обмена.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выполняют функции долгосрочного хранения энергии и формируют важные компоненты клеточных мембран.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носители генетической информации, обеспечивают хранение и передачу наследственных данных.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 и участвуют в структурных, ферментативных и регуляторных процессах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органические вещества в балансе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и вода составляют основу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большую часть массы клетки, обеспечивая среду для жизненных процессов, в то время как органические соединения — 20–30% массы — отвечают за структуру и функции.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органических веществ по типам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богаты белками, жировые — липидами, а нервные — белками и нуклеиновыми кислотами, что связано с выполняемыми функциями.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смесь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сбалансированное соотношение органических веществ, минералов и воды, обеспечивая жизнеспособность и взаимодействие всех клеточных структур.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значение углеводов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 углерода, водорода и кислорода и служат основным быстрым источником энергии для клетки.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ключевой моносахарид, который участвует в энергетическом обмене и метаболизме клеток.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и крахмал выполняют структурную и запасную функции в растительных клетках, обеспечивая поддержку и энергию.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классификацию углеводов по структуре и их роль в организме.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углеводов и их функции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используют уникальные типы углеводов, отражая их адаптацию и физиологические потребности.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разнообразие и биологическая роль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— энергия запаса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животных и масла растений служат долгосрочным энергетическим резервом, а также участвуют в защите клеток от потери влаги.
</a:t>
            </a:r>
            <a:endParaRPr lang="en-US" sz="94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— строительные блоки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двойной слой мембран клетки, регулируя её способность к обмену веществ и взаимодействию с окружающей средой.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поддерживает целостность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влияет на гибкость и стабильность клеточных оболочек, играя важную роль в клеточном метаболизме и сигнализации.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молекулы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20 аминокислот, создающих разнообразные структуры благодаря разной последовательности и форме.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белков включает поддержку структуры клетки — например, коллаген образует каркас тканей.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белки, например инсулин, управляют важными процессами, обеспечивая баланс организма.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как особый тип белков, катализируют биохимические реакции, ускоряя метаболизм клеток.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особенности строения клеток разных типов организмов и их энергетические потребности.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белков, жиров и углеводов в клетках разных организмов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богаты углеводами для строения и запаса, животные — белками для функций тканей и ферментов.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нуклеиновых кислот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состоят из нуклеотидов, каждый из которых содержит азотистое основание, сахар и фосфат.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ДНК азотистые основания — аденин, тимин, гуанин и цитозин; в РНК тимин заменён на урацил.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генетическую информацию, а РНК участвует в её реализации через синтез белков.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универсальный источник энергии для клетки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глюкозы в клетку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поступает в организм с пищей или образуется во время фотосинтеза в растениях. Клетки поглощают её, чтобы использовать как источник энергии для жизненно важных процессов.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энергии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глюкоза превращается в гликоген у животных и в крахмал у растений. Эти вещества служат надежным энергетическим резервом для будущих нужд клетки.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функции клеточной мембраны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 клеточной мембраны, обеспечивая её гибкость и регулируя проницаемость для различных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защищает клетку от внешних воздействий и участвует в обмене веществ с окружающей средой, обеспечивая баланс между внутренней и внешней средой.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фосфолипида состоит из гидрофильной «головки» и гидрофобных «хвостов», что определяет особое поведение мембраны в водной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— строительные блоки белков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20 аминокислот, соединяющихся в различных последовательностях для формирования уникальных белков с разными функциями в клетке.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них 8 — незаменимые аминокислоты, которые организм человека не может синтезировать и получает только с пищей.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комбинации аминокислот создают огромное разнообразие белков, необходимых для структурных и каталитических функций клетки.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аминокислот определяет трёхмерную структуру белка, влияющую на его биологическую активность и взаимодействия с другими молекулами.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органических веществ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белки дают примерно 17,6 кДж энергии на грамм, обеспечивая быстрый источник топлива для клетки при кратковременных нагрузках.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обладают большей энергетической плотностью — 38,9 кДж на грамм, поэтому используются организмом на длительных этапах и при дефиците углеводов.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синтеза белка в клетке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трансформации генетической информации в функциональный белок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органических веществ в метаболизме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выступают в роли ферментов, ускоряя биохимические реакции и обеспечивая эффективное протекание метаболических процессов.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основным источником быстрой энергии, активно задействуются в гликолизе и клеточном дыхании.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являются главным запасом долгосрочной энергии, мобильным ресурсом во время голодания и физических нагрузок.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генетическую информацию, контролируя синтез белков и регуляцию клеточных функций.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 растительных клетках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— основа клеточной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целлюлоза формирует прочную клеточную стенку, обеспечивая стабильность и защиту. Эта структура придаёт растению форму и сопротивляемость механическим воздействиям.
</a:t>
            </a:r>
            <a:endParaRPr lang="en-US" sz="86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Запасающие вещества — крахмал и масла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накапливают энергию в виде крахмала и растительных масел. Эти органические вещества обеспечивают питание и служат ресурсами для роста и развития.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синтез органических соединений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фотосинтезу растения преобразуют воду и углекислый газ в органические вещества, обеспечивая себя энергией и создавая основу пищевой цепи.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содержится значительно больше РНК, чем ДНК, что связано с активным синтезом белков в этих областях клетки.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ДНК и РНК в разных типах клеток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высокую концентрацию ДНК в ядре для хранения информации и увеличение РНК в клетках с интенсивной белковой активностью.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органических веществ для жизнедеятельности клетки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обеспечивают структурную поддержку, катализируют реакции и регулируют клеточные процессы, являясь ключевыми компонентами жизнедеятельности.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генетическую информацию, что необходимо для воспроизведения и функционирования клеток.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углеводы выполняют энергетические и структурные функции, поддерживая обмен веществ и стабильность клеточных мембран.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органических веществ в жизни клетки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формируют основу клеточных структур и функций. Их изучение помогает раскрыть механизмы жизни, что важно для медицины и биотехнологий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2026-05-08T05:27:11Z</dcterms:created>
  <dcterms:modified xsi:type="dcterms:W3CDTF">2026-05-08T05:27:11Z</dcterms:modified>
</cp:coreProperties>
</file>