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миру веселых книг, ярких героев и важных уроков.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Носов: писатель смешных и добрых историй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Николаевич Носов — один из самых любимых детских писателей XX века. Он умел говорить с детьми простым и живым языком, поэтому его рассказы легко читать, а герои быстро становятся почти знакомыми.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Николай Носов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наблюдательность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наблюдениям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Носов внимательно смотрел на людей и замечал, как они разговаривают, спорят и шутят. Эти наблюдения помогли ему позже создавать очень живые и правдоподобные детские характеры.
</a:t>
            </a:r>
            <a:endParaRPr lang="en-US" sz="963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особенно интересовали забавные случаи из повседневной жизни. Он умел видеть смешное в обычных событиях и превращать короткий эпизод во веселую историю, похожую на настоящую сценку из двора или класса.
</a:t>
            </a:r>
            <a:endParaRPr lang="en-US" sz="963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присматривался к семье, улице, играм ребят и школьным ситуациям. Поэтому его рассказы кажутся знакомыми: в них легко узнать себя, одноклассников и друзей по соседству.
</a:t>
            </a:r>
            <a:endParaRPr lang="en-US" sz="973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Правдоподобные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внимательности писателя его персонажи ведут себя естественно и убедительно. Они ошибаются, спорят, фантазируют и исправляют промахи почти так же, как это делают настоящие дети.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Носов стал писателем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59225" y="146120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кино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Николай Носов работал в кино и занимался созданием фильмов. Этот опыт научил его быстро выстраивать события и делать сюжет таким, чтобы он сразу захватывал внимание.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391800" y="2506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эпизоды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помогло Носову писать так, будто читатель видит перед собой маленькую сцену. В его рассказах события развиваются быстро, а неожиданность появляется почти сразу.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детским книгам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Носов начал писать специально для детей. Он выбрал простые, понятные истории о ребятах, потому что хорошо чувствовал их мысли, ошибки и радости.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легко читать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описаны знакомые вещи: игра, школа, дружба, домашние дела и маленькие неприятности. Ребенок быстро понимает, что происходит, и внимательно следит за историей.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использует ясные слова и короткие предложения. Благодаря этому текст не пугает сложностью и легко воспринимается даже младшими школьниками.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Носова похожи на обычных ребят, которых можно встретить в классе или во дворе. Поэтому читателю легко узнать в них себя и своих друзей.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серьезные мысли в его книгах подаются легко и непринужденно. Текст читается быстро, а веселые случаи помогают не уставать и с удовольствием переходить к следующей странице.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ребятах и школьной жизни
</a:t>
            </a:r>
            <a:endParaRPr lang="en-US" sz="229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73297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«Фантазеры»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ребята придумывают небылицы и сами попадают в смешное положение. История показывает, что фантазировать интересно, но важно отличать выдумку от правды.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05246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«Заплатка»
</a:t>
            </a:r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аккуратно исправить свою вещь и не ленится довести дело до конца. Рассказ учит терпению, старательности и уважению к своему труду.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496612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шляпа»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шляпа вдруг кажется героям загадочной и пугающей. Напряжение быстро превращается в смех, а читатель видит, как страх может исчезнуть, если внимательно посмотреть на происходящее.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52514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«Огурцы»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ребята сталкиваются с вопросом честности и ответственности. Небольшой проступок становится поводом подумать о том, как важно признавать ошибку и не скрывать правду.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49940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«Мишкина каша»
</a:t>
            </a:r>
            <a:pPr algn="l" indent="0" marL="0">
              <a:lnSpc>
                <a:spcPct val="115000"/>
              </a:lnSpc>
              <a:buNone/>
            </a:pPr>
            <a:r>
              <a:rPr lang="en-US" sz="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эпизод с приготовлением каши превращается в целое приключение. Здесь особенно заметны неумение, суета и забавные попытки решить простую бытовую задачу.
</a:t>
            </a:r>
            <a:endParaRPr lang="en-US" sz="9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спешит вперед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всегда готов браться за дело, даже если не знает, как его делать. Из-за спешки он часто ошибается, но именно поэтому его приключения получаются такими смешными и запоминающимися. В нем есть любопытство, живость и детская энергия, которую легко полюбить.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учится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Незнайка много промахивается, он не становится скучным или обидным персонажем. Напротив, его ошибки помогают читателю понять, как важно учиться новому, слушать других и не бояться исправляться. Так герой превращается в веселого спутника детства.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— самый знаменитый герой Носова
</a:t>
            </a:r>
            <a:endParaRPr lang="en-US" sz="26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строятся истории Носова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рассказов Носова: от обычного детского эпизода к смешной проблеме и понятному выводу.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Николая Носова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2" y="1461210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смеется мягко и по-доброму. Он показывает смешной поступок или неловкую ситуацию, но не обижает героя, поэтому читатель улыбается без неприятного чувства.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91759" y="2506225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писателя рождается из хвастовства, невнимательности, спешки и неудачных попыток что-то сделать. Такие моменты легко узнать, потому что они похожи на настоящие детские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шутки в рассказе всегда остается важная мысль. Ребенок не только смеется, но и понимает, как можно поступить лучше в следующий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в книгах писателя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Носова учатся быть вместе, помогать друг другу и не ссориться по пустякам. В его книгах дружба помогает справляться с трудностями и делать веселые дела вместе.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правду лучше не прятать. Если герой признает ошибку, он становится сильнее и вызывает уважение у друзей и читателей.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2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понимают, что любое дело нужно доводить до конца. Это особенно важно в школе, где от внимательности зависит и успех, и хорошее настроение.
</a:t>
            </a:r>
            <a:endParaRPr lang="en-US" sz="986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70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
</a:t>
            </a:r>
            <a:pPr algn="l" indent="0" marL="0">
              <a:lnSpc>
                <a:spcPct val="115000"/>
              </a:lnSpc>
              <a:buNone/>
            </a:pPr>
            <a:r>
              <a:rPr lang="en-US" sz="3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герои стараются не паниковать, а искать решение. Носов учит думать, наблюдать и пробовать разные выходы, пока не найдется верный.
</a:t>
            </a:r>
            <a:endParaRPr lang="en-US" sz="979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7"/>
            <a:ext cx="4176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напоминают, что лениться невыгодно, а старательность приносит хороший результат. Даже небольшое дело становится успешным, если выполнять его терпеливо и аккуратно.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реальная жизнь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260975" y="1493190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начинается с выдумки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фантазия часто помогает героям придумать игру, тайну или необычное приключение. Сначала все кажется веселым и простым, но именно выдумка запускает смешные события.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42175" y="25018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быстро напоминает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забывают о настоящих правилах и деталях, их мечта превращается в забавную путаницу. Тогда приходится разбираться, кто прав, что случилось и как все исправить.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83225" y="35105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очень похоже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показывает: мечтать важно, но еще важнее замечать, как все устроено на самом деле. Поэтому его истории выглядят веселыми, живыми и совсем не выдуманными ради шутки.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Носова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рассказы о школьниках и бытовых смешных случаях, среди которых особенно полюбились «Живая шляпа» и «Фантазёры». Их быстро запомнили за живых героев и неожиданную развязку.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первая книга о Незнайке — «Приключения Незнайки и его друзей». Она открывает большой и яркий мир коротышек, где каждое приключение выглядит как маленькое открытие.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продолжения — «Незнайка в Солнечном городе» и «Незнайка на Луне». Эти книги закрепили славу Носова и стали любимыми у нескольких поколений читателей.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294" y="1648250"/>
            <a:ext cx="932513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герои Носова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показывают, что честность помогает быстрее разобраться в сложной ситуации. Когда не прячешь ошибку, легче найти правильное решение и не запутаться еще больше.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ошибки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вышло не так, не нужно отчаиваться. Герои Носова учатся признавать промах, пробовать снова и становиться лучше после каждой неудачи.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лениться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понимают, что дело не сделается само. Чтобы получилось хорошо, нужно стараться, доводить начатое до конца и не бросать работу на полпути.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перед действием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смешная беда случается из-за спешки или невнимательности. Носов напоминает: сначала стоит подумать, а потом уже делать, особенно если дело важное.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другом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Носова важно не дразнить слабого, а поддержать его. Настоящая дружба проявляется в помощи, терпении и умении вместе справляться с трудностями.
</a:t>
            </a:r>
            <a:endParaRPr lang="en-US" sz="8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Шляпа, под которой прячется тайна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шляпа у Носова вдруг становится почти сказочной. Она пугает ребят, заставляет их спорить и придумывать неожиданные объяснения. Так простой предмет превращается в целое приключение, которое начинается прямо в комнате и держит читателя до конца.
</a:t>
            </a:r>
            <a:endParaRPr lang="en-US" sz="858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Кастрюля, огурцы и большая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простые вещи — каша, огурцы, кастрюля — у писателя вызывают смешные события. Дети ссорятся, торопятся, ошибаются, а потом учатся действовать аккуратнее. И знакомая домашняя сцена становится очень веселой и поучительной.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в необычных историях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Николае Носове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о понятных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выбирал темы, близкие школьникам: игры, уроки, дружбу, ошибки и смешные недоразумения. Поэтому его книги легко узнают и понимают даже младшие читатели.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в XX веке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родился в 1908 году и прожил до 1976 года. За это время он стал одним из самых любимых детских писателей в русской литературе.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во многих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Носова переводили на разные языки, и их читали далеко за пределами России. Истории о Незнайке и веселых ребятах полюбились детям в разных странах.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книга Носова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наблюдений, фантазии и короткой смешной ситуации появляется рассказ, который потом читают дома и в школе.
</a:t>
            </a:r>
            <a:endParaRPr lang="en-US" sz="9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Носова читают и сегодня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школьники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по-прежнему спорят, фантазируют, торопятся и забывают важные вещи. Поэтому ситуации у Носова кажутся знакомыми, словно это могло случиться в любом классе или во дворе.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в его книгах не устаревают. Они понятны без сложных объяснений, потому что строятся на обычных детских ошибках, любопытстве и неожиданной выдумке.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настоящие ребята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ведут себя естественно: обижаются, мирятся, учатся и стараются стать лучше. Именно поэтому новые поколения читателей легко узнают в них себя и своих друзей.
</a:t>
            </a:r>
            <a:endParaRPr lang="en-US" sz="9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Какого автора запомнили читатели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59225" y="146120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высмеивает ребят обидно. Он смотрит на них с пониманием и теплом, поэтому даже смешные ошибки в его книгах не ранят, а вызывают улыбку.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391800" y="2506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звучит естественная детская речь. Из-за этого кажется, что герои не читают заученный текст, а просто разговаривают с читателем как с другом.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замечал в обычной жизни то, что взрослые иногда пропускают: радость игры, неловкость, спор, желание похвастаться и стремление все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Носове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писал простым и понятным языком, поэтому его книги легко читать младшим школьникам. Он умел говорить о важных вещах без скучных назиданий.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истории смешат, но при этом учат думать, быть внимательным и не повторять ошибок героев. После таких рассказов хочется улыбнуться и поступить лучше.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интересным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даже шляпа, каша или огурцы превращаются в начало приключения. Из самых простых вещей он создавал яркие и запоминающиеся истории.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не стареют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Носова читают уже много лет, потому что они понятны детям любого времени. В них есть дружба, честность, смекалка и настоящий детский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о детстве так честно и весело, что его книги хочется читать снова. Его герои смешат, учат и помогают узнавать себя. Поэтому они остаются с нами надолго.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Николай Носов остается любимым писателем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2026-05-27T14:13:11Z</dcterms:created>
  <dcterms:modified xsi:type="dcterms:W3CDTF">2026-05-27T14:13:11Z</dcterms:modified>
</cp:coreProperties>
</file>