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причастия: что это такое
</a:t>
            </a:r>
            <a:endParaRPr lang="en-US" sz="258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точно описывать признак предмета по действию.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причастия в русском языке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 — особая форма глагола, которая отвечает на вопросы какой? какая? какое? какие? и сохраняет связь с исходным глаголом. В 7 классе важно научиться различать его разряды и правильно употреблять их в 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причастия: значение и признаки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признак предмета по его собственному действию: играющий ребёнок, летящая птица, строивший мастер. Сам предмет в таком случае действует сам.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образуются от глаголов и сохраняют значения времени и вида. Поэтому по причастию можно понять, какое действие происходит и когда оно происходит.
</a:t>
            </a:r>
            <a:endParaRPr lang="en-US" sz="1087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действительное причастие выступает определением. Оно согласуется с существительным в роде, числе и падеже, помогая точнее описать предмет.
</a:t>
            </a:r>
            <a:endParaRPr lang="en-US" sz="1108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причастия легко распознавать по смыслу: если предмет сам совершает действие, перед нами действительное причастие. Это помогает не путать его со страдательной формой.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суффиксы употребляются в настоящем и прошедшем времени.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 времени и спряжения глагола, от которого образовано причастие.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«Действительные причастия»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действительное причастие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школьному алгоритму образования причастий.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действительных причастий в предметных ситуациях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Читающий ученик сам выполняет действие, поэтому причастие показывает активный признак предмета. Такой пример легко представить в классе с книгой или учебником.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Рисующая девочка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рисующая девочка действие исходит от самого предмета, а причастие уточняет, чем именно она занята. Пример хорошо связан с уроками и творческими заданиями.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Бегущая собака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бегущая описывает собаку, которая сама совершает действие. В таких примерах удобно видеть, что причастие отвечает на вопрос какой? и называет действующий предмет.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Смеющийся малыш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смеющийся малыш помогает увидеть живое действие в настоящем. Подобные примеры особенно наглядны, потому что легко связываются с привычными и понятными школьникам ситуациями.
</a:t>
            </a:r>
            <a:endParaRPr lang="en-US" sz="9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суффиксы встречаются в словах из учебных примеров.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 в примерах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чаще представлены формы настоящего времени, потому что они наглядно описывают действие в процессе.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пишущий, читающий, строящий, несший, росший, игравший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причастия: значение и признаки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предмет, который испытывает действие со стороны другого предмета: прочитанная книга, украшенный класс, вымытый пол. Здесь важен не исполнитель, а результат действия.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причастия, они образуются от глаголов и сохраняют связь с ними. Это помогает понять, какое действие было совершено и на какой предмет оно было направлено.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изменяются по родам, числам и падежам, поэтому могут согласовываться с существительным. В предложении они чаще всего выполняют роль определения.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страдательных причастий часто есть две формы: полная и краткая. Сравните: прочитанная книга — книга прочитана, украшенный зал — зал украшен.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716937"/>
            <a:ext cx="4039800" cy="1122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суффиксы и примеры страдательных причастий в настоящем и прошедшем времени.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чаще обозначают уже полученный результат действия, а не сам процесс.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«Страдательные причастия»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страдательное причастие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школьный алгоритм выбора формы и суффикса.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действительными и страдательными причастиями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причастие указывает на предмет, который сам совершает действие: мальчик рисует, девочка читает, птица летит. В форме сохраняется значение активного действия, поэтому смысл легко узнаётся по ситуации.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испытывает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показывает предмет, на который направлено действие: портрет нарисован, книга прочитана, пол вымыт. Здесь важен не исполнитель, а результат, полученный самим предметом.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разряды, нужно задать вопрос: предмет действует сам или с ним что-то делают? Именно этот смысловой вопрос помогает быстро отличить два вида причастий в тексте.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разрядами проявляется не только в значении, но и в суффиксах, а также в роли в предложении. Поэтому причастие нужно рассматривать сразу по смыслу и по форме.
</a:t>
            </a:r>
            <a:endParaRPr lang="en-US" sz="10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три главных признака, по которым удобно сравнивать разряды причастий на уроке русского языка.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разрядов причастий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всем трём признакам разряды различаются последовательно: смысл, суффикс и синтаксическая роль помогают определить форму без ошибки.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«Причастие»; данные представлены как обобщённые признаки, а не статистика.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причастий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выбрать суффикс без учёта спряжения и времени глагола. Из-за этого вместо нужной формы появляется слово, которое звучит грамматически неверно.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разрядов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действительное причастие заменяют страдательным или наоборот, хотя смысл предложения меняется. Чтобы избежать ошибки, нужно проверить, кто выполняет действие и на кого оно направлено.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должно согласовываться с существительным в роде, числе и падеже. Если эта связь нарушена, предложение выглядит неестественно, даже когда само причастие образовано правильно.
</a:t>
            </a:r>
            <a:endParaRPr lang="en-US" sz="10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страдательных причастий помогают по-разному сообщать о результате действия.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форм нужно различать: полную — для определения и краткую — для сказуемого. Это упрощает выбор формы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условная частотность, чтобы сравнить речевые ситуации и не привязываться к одному конкретному тексту.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встречаются чаще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чаще нужны там, где требуется точное описание: в научных и учебных текстах; в разговорной речи они используются заметно реже.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общих наблюдений за употреблением причастий в разных типах текстов.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703328"/>
            <a:ext cx="4000500" cy="9589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значение и суффиксы двух разрядов причастий.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причастий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суффикс нужно проверять вместе: только так можно уверенно определить разряд причастия.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 теме «Причастие»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причастия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анализа причастия в школьном разборе.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его значение в предложении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слова. Вместе они образуют более точное описание предмета, чем одно причастие, и помогают передать дополнительную информацию без отдельного предложения.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уточняет, какой именно предмет имеется в виду и каким признаком он обладает. Благодаря этому текст становится яснее, а сообщение — более подробным и выразительным.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причастный оборот встречается в письменной речи, где важно кратко и точно описывать предметы, события и их признаки. Он экономит слова и делает фразу содержательнее.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примеры для запоминания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и улица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перекрёстке горит фонарь, и он освещает дорогу. Это действительное причастие: предмет сам выполняет действие. А вот улица вечером выглядит освещённой — здесь важен уже результат, который получен извне.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перед 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украшают класс, и он становится украшенным к празднику. В первой картине действие совершает сам предмет, во второй — помещение получает готовый результат. Такая пара хорошо помогает запомнить разницу.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может работать, а может оказаться сломанным после поломки. В первом случае описывается действие, во втором — состояние, возникшее как итог. Сопоставление таких примеров делает правило понятным и 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сам действует, перед нами действительное причастие; если на него направлено действие, — страдательное. Значение, суффикс и роль в предложении помогают выбрать форму без ошибки.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два разряда причастий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2026-05-28T17:17:57Z</dcterms:created>
  <dcterms:modified xsi:type="dcterms:W3CDTF">2026-05-28T17:17:57Z</dcterms:modified>
</cp:coreProperties>
</file>