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 игрой» В. Берестова: весёлое стихотворение о детстве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игра, смех и фантазия оживают в стихотворении Берестова.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умел говорить о детстве ясно и сердечно. Его стихи короткие, звонкие и легко запоминаются, поэтому они особенно близки младшим школьникам.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— поэт, который писал о детях просто и тепло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«За игрой»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 обычный детский игровой момент, который быстро превращается в событие. Ребята увлечены делом и словно забывают обо всём вокруг.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веселье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бег, шум, смех и живое воображение. Именно они создают ощущение маленького приключения, которое происходит прямо здесь и сейчас.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знакомая каждому ребёнку ситуация: игра становится самым важным занятием и полностью захватывает внимание.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простые, а строки короткие. Поэтому смысл быстро улавливается даже при первом чтении вслух.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передано очень живо: слышатся бег, шум, смех и дружеское общение. Всё это близко детям.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требует сложных объяснений. Он опирается на понятные впечатления, которые легко представить из собственной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понять второклассникам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детям фантазировать и делать обычный день интереснее. Через неё раскрываются любопытство, выдумка и умение радоваться простым вещам.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дружба и совместное дело приносят радость. Вместе играть веселее, чем оставаться одному.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показывает, что в детстве рядом живут серьёзность и смешное. Именно это делает игру настоящей и такой узнаваемой.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игры в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 Берестова показана как живое, подвижное действие. Она развивается быстро, меняется на ходу и напоминает детский бег, в котором всё происходит одновременно.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представить: дети придумывают что-то новое, смеются и сразу перестраиваются. В этом и есть особая энергия детской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улыбку с первых строк. В нём чувствуется радость от игры и от самого движения, которое не даёт заскучать.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свободно и непринуждённо. Оно звучит так, будто дети сами рассказывают о своём увлекательном занятии.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настроении есть шаловливость и живая энергия. Всё происходит быстро, поэтому строки передают азарт и детскую выдумку.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весельем чувствуется доброта автора. Берестов смотрит на детей с любовью и замечает в них искренность и открытость.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использует простые, знакомые слова, которые легко понять без словаря. Они звучат естественно, как обычная детская речь.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короткие и ясные, поэтому стихотворение читается легко. Оно не перегружено сложными оборотами и сразу становится близким читателю.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создать ощущение игры со звуками и ритмом. Благодаря этому текст хочется повторять вслух ещё раз.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бодро и быстро. Короткие строки и рифмы помогают почувствовать движение, как будто дети всё время бегут, прыгают и смеются.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чтение особенно выразительным. Если читать стихотворение вслух с паузами и живой интонацией, сразу слышится весёлый темп игры.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появляется улыбка и хорошее настроение. Текст легко находит отклик, потому что в нём много света, движения и детской непосредственности.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самому вернуться в игру, где всё просто и весело. Именно это чувство делает стихотворение особенно близким младшим школьникам.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тёплое отношение к детям. Оно показывает их как дружных, увлечённых и очень живых, а потому вызывает доверие и симпатию.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стихотворение живым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 быстрые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Скакалка, бегущие ноги и короткие остановки создают ощущение настоящего движения. В таких штрихах слышится детский азарт, когда никто не хочет проиграть и все спешат снова включиться в игру. Сцена кажется шумной и очень весёлой.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вроде мяча сразу оживляет картину. Он то катится, то подпрыгивает, и за ним хочется следить глазами. Так читатель чувствует, как игра не стоит на месте, а всё время увлекает детей вперёд.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оживлённые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Смеющиеся лица и ладошки, поднятые в азарте, показывают настроение игры лучше любых длинных объяснений. Одна такая деталь помогает представить дружный круг детей, которые что-то придумали сами и радуются каждому новому повороту.
</a:t>
            </a:r>
            <a:endParaRPr lang="en-US" sz="10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 детей не как зрителей, а как участников игры. Они сразу включаются в действие, быстро откликаются на всё новое и не ждут подсказок взрослых.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поведении чувствуется любопытство: детям хочется проверить, что получится дальше. Они внимательно смотрят по сторонам, замечают детали и тут же превращают их в часть игры.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показывает детей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подчёркивает детскую находчивость. Герои умеют придумывать ход игры на ходу, легко меняют правила и сами создают весёлое приключение из обычной ситуации.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слышна добрая улыбка автора. Он с пониманием относится к детской самостоятельности и показывает, что в ней есть сила, живость и настоящая радость.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игры и фантазии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простое детское занятие. Ничто не кажется особенным, но именно в такой будничной обстановке начинается игра.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включается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привычные предметы и движения словно меняют смысл. Детям достаточно вообразить новый порядок, и всё вокруг становится частью маленького спектакля.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превращается в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обычное действие уже кажется ярким событием. Фантазия делает его смешным, подвижным и очень увлекательным для всех участников.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Повторяющийся ритм помогает запоминать текст шаг за шагом. Ясные образы подсказывают следующую строку, и стихотворение хочется повторять снова и снова.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Короткие строки легко держать в памяти. Они звучат чётко и без лишних слов, поэтому смысл быстро схватывается даже при первом чтении вслух.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что радость часто прячется в самой простой игре. Даже обычный день может стать ярким, если рядом есть фантазия и хорошее настроение.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дружба делает игру интереснее. Когда дети вместе смеются, договариваются и придумывают правила, у них получается настоящее маленькое сообщество.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ценность доброты. В игре важно не только выигрывать, но и поддерживать друг друга, чтобы всем было весело и спокойно.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учит уважать детское воображение. Фантазия помогает ребёнку видеть мир ярче, а ещё учит смелости, самостоятельности и умению радоваться мелочам.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92" y="1602394"/>
            <a:ext cx="198270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черты поэтики Берестова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ребёнку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смотрит на детскую жизнь с близкого расстояния. Ему важны не поучения, а живые чувства, движение и искренние реакции ребёнка.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легко и певуче. Ритм и рифма помогают тексту запоминаться и делают чтение особенно живым.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насмешки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умеет улыбаться вместе с детьми, а не над ними. Благодаря этому стихотворение остаётся тёплым, добрым и очень человечным.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сценах поэт замечает характерные жесты, движения и настроения. Из этих подробностей складывается правдивая картина детства.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в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или редких слов, поэтому ребёнок легко понимает смысл с первого прочтения. Простая лексика делает стихотворение близким и понятным.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создают не трудные слова, а порядок строк, интонация и ритм. Из-за этого даже самые обычные выражения звучат живо и запоминаются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бодро и легко, будто вы сами участвуете в игре. Тогда сразу слышится движение и весёлый детский азарт.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произносить слова отчётливо. Короткие паузы помогают не сбиться и делают рифмы заметнее, а текст звучит ещё яснее.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при чтении вслух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должна быть живой и немного озорной. Она передаёт радость, любопытство и ощущение, что игра вот-вот продолжится.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 улыбкой, стихотворение становится особенно тёплым. Слушателям легко представить шумный двор, смех и дружную детскую компанию.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Оно короткое и сразу понятно. Ребёнку не нужно долго разгадывать смысл: перед ним знакомая и весёлая картина игры, которая легко вызывает улыбку.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много того, что любят младшие школьники: движение, смех, выдумка и дружба. Поэтому текст кажется очень близким и по-настоящему живым.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 о «За игрой»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Берестова показывает детство как радостный мир движения, фантазии и дружбы. Его легко запомнить, потому что оно звучит просто, весело и очень тепло.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2026-05-24T06:18:39Z</dcterms:created>
  <dcterms:modified xsi:type="dcterms:W3CDTF">2026-05-24T06:18:39Z</dcterms:modified>
</cp:coreProperties>
</file>