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Сказуемое: что сообщает о подлежащем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 действие, состояние или признак подлежащего.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сказуемое в 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помогает понимать смысл предложения, находить грамматическую основу и правильно выполнять синтаксический разбор.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сказуемое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— главный член предложения, который сообщает, что делает подлежащее, что с ним происходит или каков он.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простых предложениях оно чаще всего выражено глаголом: читает, устал, поедем. Но возможны и другие способы выражения.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сказуемому легче понять основную мысль высказывания: именно оно связывает сообщение с подлежащим и делает предложение законченным.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подлежащего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 — о ком или о чём говорится в предложении. Оно задаёт тему сообщения и входит в грамматическую основу.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раскрывает, что говорится о подлежащем. Оно показывает действие, состояние или признак и помогает увидеть смысл предложения целиком.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в одной схеме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сказуемое от других членов предложения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основные вопросы и роль членов предложения, чтобы не спутать их при разборе.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выделяется тем, что связано с подлежащим и несёт основную информацию о сообщении.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«Главные члены предложения» для 5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118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сказуемое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сказуемом может стоять в настоящем, прошедшем или будущем времени. Поэтому оно легко показывает, когда происходит действие.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5 классе встречается именно оно. Такое сказуемое выражено одним глаголом или глагольной формой и сообщает о действии без лишних слов.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сообщает не действие, а состояние или признак: рад, устал, тёплый. В таких предложениях важно заметить смысл, а не только форму слова.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формы, сказуемое остаётся центром сообщения о подлежащем. Оно помогает понять, что именно говорится о предмете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сказуемого встречаются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упражнениях особенно часто встречаются короткие предложения с одним главным глаголом.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заметно преобладает, поэтому его нужно распознавать первым.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 заданий по русскому языку для 5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сказуемое обозначает действие, к нему задают вопросы: что делает? что делал? что будет делать? Эти вопросы помогают быстро найти глагольную форму.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сказуемое выражает признак, используют вопросы: каков? какова? каково? каковы? Они особенно важны в предложениях с описанием предмета.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сказуемое передаёт состояние, подходят вопросы: что с ним? что происходит? Такой способ помогает не пропустить сказуемое в предложениях без явного действия.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по которым находят сказуемое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сказуемого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перепутать сказуемое с другими членами предложения.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рисуют яркие иллюстрации к тексту, а учитель спокойно объяснил правило. В этих предложениях сказуемое выражено одним глаголом и ясно показывает действие. Сразу видно, кто именно его выполняет и что происходит на уроке.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будем читать рассказ вечером, а потом обсудим его вместе. Простое глагольное сказуемое помогает передать действие в будущем времени без дополнительных слов. Оно делает фразу короткой, понятной и живой.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взойдёт рано, и двор наполнится светом. Такие примеры хорошо показывают, что сказуемое может сообщать не только о настоящем, но и о будущем действии. Главное слово в нём несёт основную смысловую нагрузку.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сказуемое: примеры из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вспомогательного слова и неопределённой формы глагола. Вспомогательная часть выражает отношение к действию: желание, начало, возможность или необходимость.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сказуемые встречаются в предложениях: хотел читать, начал писать, может помочь, должен прийти. Один смысловой центр связан с действием подлежащего.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пятого класса важно видеть обе части вместе. Если убрать инфинитив, предложение потеряет точный смысл действия, которое должно, может или только начинается.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сказуемое состоит из связки и именной части. Связка соединяет подлежащее с признаком, состоянием или названием предмета, не называя само действие.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быть выражена существительным, прилагательным, числительным или словом категории состояния: брат стал учеником, день был тёплым, окно оказалось открытым.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такого сказуемого — сообщить, каким является предмет речи. Поэтому при разборе важно не искать действие, а определить признак или состояние.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помогает быстрее находить сказуемое в предложении и не путать его с другими членами.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определить подлежащее и задать вопрос о нём, большинство ошибок исчезает. Сказуемое всегда связано со смыслом сообщения о предмете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разбора простого предложения для 5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сказуемого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Выделяем сказуемое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 школьном разборе подчёркивают двумя чертами. Если оно составное, подчёркивают весь его состав, а не только одну часть.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однородные сказуемые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может быть несколько сказуемых, связанных с одним подлежащим. Например: Мальчик встал и подошёл к окну. Каждое сказуемое выделяют отдельно.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основу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подлежащее, а затем ищут слово, которое сообщает о нём главное. Вместе они образуют грамматическую основу предложения.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подчёркивается сказуемое в разборе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выражает сказуемое в предложениях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разные смысловые роли сказуемого в предложении. В учебных упражнениях оно особенно часто связано с действиями, но не ограничивается ими.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действий объясняет, почему школьники сначала ищут глагол. Однако признаки и состояния тоже важны, потому что именно они делают описание 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5 класса; качественная оценка по типам сказуемого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и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сказуемые показывают ход событий и смену действий. Они делают текст динамичным и помогают читателю следить за развитием сюжета. Например: пошёл, увидел, ответил.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 научно-популярный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и объяснении сказуемые чаще называют признаки, состояния и факты. Они делают высказывание точным и спокойным: стояла тишина, Земля вращается, вода замерзает.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 текстах разных жанров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последовательно определить сказуемое в предложении и не спутать его с другими членами.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сказуемое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показывает, что происходит с предметом речи. Благодаря этому легче понять смысл предложения и связи между его частями.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сказуемое помогает быстро определить грамматическую основу и правильно выполнить синтаксический разбор без лишних ошибок.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Диктанты и сочинения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важно строить законченное предложение. Сказуемое делает мысль ясной, а текст — более точным и грамотным.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разных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сказуемые передают движение событий, а в описаниях помогают заметить признаки предметов, явлений и состояний.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 подлежащего и сказуемого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схема связывает определение, вопросы и примеры в одной системе. Она помогает увидеть, как разные виды сказуемого соотносятся с грамматической основой.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блоками показывают, что сказуемое удобно изучать не отдельно, а вместе с подлежащим, вопросами и способами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теме «Сказуемое» для 5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Сказуемое: главное о главном члене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говорится о подлежащем, и помогает понять смысл предложения. Если находить его по вопросу, по связи с подлежащим и по значению, разбор становится точным и уверенным.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2026-05-22T14:49:27Z</dcterms:created>
  <dcterms:modified xsi:type="dcterms:W3CDTF">2026-05-22T14:49:27Z</dcterms:modified>
</cp:coreProperties>
</file>