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School systems: как устроено обучение в разных странах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школа учит, воспитывает и помогает расти в разных странах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сравнивать школьные системы в 7 классе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понять, чем отличаются школы в России, Великобритании, США и других странах, а также лучше запомнить слова по теме education и увереннее читать тексты и диалоги на английском.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8099" y="2147215"/>
            <a:ext cx="238229" cy="21175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3914" y="2128317"/>
            <a:ext cx="218400" cy="249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9899" y="2147237"/>
            <a:ext cx="238229" cy="2117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515799" y="2157826"/>
            <a:ext cx="238229" cy="19058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97214" y="2128318"/>
            <a:ext cx="187200" cy="2496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школьная система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48092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Ступени обучения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Обычно школа делится на начальную, основную и старшую ступени. На каждом этапе меняются сложность предметов, требования к ученикам и объём самостоятельной работы.
</a:t>
            </a:r>
            <a:endParaRPr lang="en-US" sz="921" dirty="0"/>
          </a:p>
        </p:txBody>
      </p:sp>
      <p:sp>
        <p:nvSpPr>
          <p:cNvPr id="11" name="Text 3"/>
          <p:cNvSpPr txBox="1"/>
          <p:nvPr/>
        </p:nvSpPr>
        <p:spPr>
          <a:xfrm>
            <a:off x="2003993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Расписание и режим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жизнь строится вокруг уроков, перемен, каникул и дополнительных занятий. Расписание показывает, когда проходят разные предметы и сколько времени остаётся на отдых и подготовку.
</a:t>
            </a:r>
            <a:endParaRPr lang="en-US" sz="921" dirty="0"/>
          </a:p>
        </p:txBody>
      </p:sp>
      <p:sp>
        <p:nvSpPr>
          <p:cNvPr id="12" name="Text 4"/>
          <p:cNvSpPr txBox="1"/>
          <p:nvPr/>
        </p:nvSpPr>
        <p:spPr>
          <a:xfrm>
            <a:off x="3759895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процесс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учебный план, учебники, домашние задания и школьная библиотека. Именно они помогают ученикам последовательно осваивать новые темы и закреплять материал.
</a:t>
            </a:r>
            <a:endParaRPr lang="en-US" sz="921" dirty="0"/>
          </a:p>
        </p:txBody>
      </p:sp>
      <p:sp>
        <p:nvSpPr>
          <p:cNvPr id="13" name="Text 5"/>
          <p:cNvSpPr txBox="1"/>
          <p:nvPr/>
        </p:nvSpPr>
        <p:spPr>
          <a:xfrm>
            <a:off x="5515796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системе работают учителя, директор и другие сотрудники, а ученики учатся и соблюдают правила. Родители тоже участвуют в жизни школы через собрания и общение с классным руководителем.
</a:t>
            </a:r>
            <a:endParaRPr lang="en-US" sz="921" dirty="0"/>
          </a:p>
        </p:txBody>
      </p:sp>
      <p:sp>
        <p:nvSpPr>
          <p:cNvPr id="14" name="Text 6"/>
          <p:cNvSpPr txBox="1"/>
          <p:nvPr/>
        </p:nvSpPr>
        <p:spPr>
          <a:xfrm>
            <a:off x="7271697" y="2633662"/>
            <a:ext cx="162395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Оценка результатов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Оценки, тесты и экзамены показывают, как ученик усвоил материал. Они помогают заметить успехи, вовремя увидеть трудности и понять, что нужно повторить или улучшить.
</a:t>
            </a:r>
            <a:endParaRPr lang="en-US" sz="9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ученика в школе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 типичный путь от поступления до выбора дальнейшего образования или работы.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системы в разных странах мира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как часть культуры страны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каждой стране школьный день выглядит по-своему: где-то важна форма, где-то — выбор предметов, а где-то — строгие экзамены. На карте мира это удобно показать через разные флаги и школьные здания, чтобы подчеркнуть разнообразие.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и особенное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школ в России, Великобритании, США и Японии есть общая основа: уроки, оценки, домашние задания и правила поведения. Но названия классов, возраст начала обучения и роль экзаменов могут заметно отличаться.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школа работает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одних системах программу почти полностью задаёт государство, а в других школы и регионы получают больше свободы. Это хорошо видно на сравнении учебных планов, количества предметов и возможностей для дополнительных занятий.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школьных систем по главным признакам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по-разному организована школа в четырёх странах и какие решения принимает государство.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с уровнем централизованного контроля: где-то программа строже, а где-то школы больше влияют на расписание и выбор предметов.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системам России, Великобритании, США и Японии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управляется школа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задаёт 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Министерство образования определяет стандарты, учебные требования и общие цели обучения. Благодаря этому школы в стране работают по единой системе и оценивают результаты по понятным критериям.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485858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организует день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Директор, учителя и администрация отвечают за расписание, дисциплину, кружки и повседневную жизнь учеников. Они делают так, чтобы обучение проходило спокойно и последовательно.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701709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участвуют в жизни школы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Родители помогают следить за режимом, посещают собрания и могут обсуждать успехи ребёнка с учителями. Такое сотрудничество делает школьную поддержку более точной и своевременной.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6917557" y="2365473"/>
            <a:ext cx="19782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Самостоятельность школ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странах школа сама выбирает часть программ, факультативов и дополнительных занятий. Это позволяет лучше учитывать интересы учеников и особенности местного сообщества.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 успехи ученика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зависит не только от способностей, но и от условий, в которых проходит обучение.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Сильнее всего помогают регулярность, поддержка и хороший учитель; сложнее учиться в больших классах и без ресурсов.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факторов школьной успеваемости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0500" y="1731521"/>
            <a:ext cx="194700" cy="1557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19473" y="1722868"/>
            <a:ext cx="194700" cy="1730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0473" y="3273676"/>
            <a:ext cx="194700" cy="194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219451" y="3293146"/>
            <a:ext cx="194700" cy="15576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255712" y="1706500"/>
            <a:ext cx="180075" cy="2058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 в школе
</a:t>
            </a:r>
            <a:endParaRPr lang="en-US" sz="2800" dirty="0"/>
          </a:p>
        </p:txBody>
      </p:sp>
      <p:sp>
        <p:nvSpPr>
          <p:cNvPr id="1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15" name="Text 2"/>
          <p:cNvSpPr txBox="1"/>
          <p:nvPr/>
        </p:nvSpPr>
        <p:spPr>
          <a:xfrm>
            <a:off x="50550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нужен не только на уроках языка, но и при чтении инструкций, заданий и простых текстов. Он помогает понимать школьные темы и общаться в международной среде.
</a:t>
            </a:r>
            <a:endParaRPr lang="en-US" sz="934" dirty="0"/>
          </a:p>
        </p:txBody>
      </p:sp>
      <p:sp>
        <p:nvSpPr>
          <p:cNvPr id="16" name="Text 3"/>
          <p:cNvSpPr txBox="1"/>
          <p:nvPr/>
        </p:nvSpPr>
        <p:spPr>
          <a:xfrm>
            <a:off x="3534450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Математика развивает логику, внимательность и умение решать задачи. Эти навыки нужны не только на уроках, но и в науках, технологиях и повседневной жизни.
</a:t>
            </a:r>
            <a:endParaRPr lang="en-US" sz="934" dirty="0"/>
          </a:p>
        </p:txBody>
      </p:sp>
      <p:sp>
        <p:nvSpPr>
          <p:cNvPr id="17" name="Text 4"/>
          <p:cNvSpPr txBox="1"/>
          <p:nvPr/>
        </p:nvSpPr>
        <p:spPr>
          <a:xfrm>
            <a:off x="505463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география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 география помогают понимать прошлое, страны, города и связи между людьми и местами. Они расширяют кругозор и учат видеть мир как единую картину.
</a:t>
            </a:r>
            <a:endParaRPr lang="en-US" sz="934" dirty="0"/>
          </a:p>
        </p:txBody>
      </p:sp>
      <p:sp>
        <p:nvSpPr>
          <p:cNvPr id="18" name="Text 5"/>
          <p:cNvSpPr txBox="1"/>
          <p:nvPr/>
        </p:nvSpPr>
        <p:spPr>
          <a:xfrm>
            <a:off x="3534438" y="3268126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 и творчество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Информатика, искусство и физкультура развивают разные стороны личности: работу с информацией, воображение, координацию и умение действовать в команде. Поэтому школьная программа остаётся разнообразной.
</a:t>
            </a:r>
            <a:endParaRPr lang="en-US" sz="934" dirty="0"/>
          </a:p>
        </p:txBody>
      </p:sp>
      <p:sp>
        <p:nvSpPr>
          <p:cNvPr id="19" name="Text 6"/>
          <p:cNvSpPr txBox="1"/>
          <p:nvPr/>
        </p:nvSpPr>
        <p:spPr>
          <a:xfrm>
            <a:off x="6563375" y="1706501"/>
            <a:ext cx="2390100" cy="10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Естественные науки
</a:t>
            </a:r>
            <a:pPr algn="l" indent="0" marL="0">
              <a:lnSpc>
                <a:spcPct val="115000"/>
              </a:lnSpc>
              <a:buNone/>
            </a:pPr>
            <a:r>
              <a:rPr lang="en-US" sz="3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естественных наук ученики узнают о природе, веществе, энергии и живых организмах. Эти предметы помогают объяснять явления и делать первые выводы на основе наблюдений.
</a:t>
            </a:r>
            <a:endParaRPr lang="en-US" sz="93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учителя в школьной системе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0450" y="1270550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Объясняет и направляет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делает новый материал понятным, показывает примеры и помогает ученикам постепенно двигаться от простого к сложному. От его объяснений часто зависит, как класс воспримет тему.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0450" y="21431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Проверяет прогресс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 проверяет задания, тесты и устные ответы, чтобы увидеть, что уже усвоено, а где нужна дополнительная работа. Такая проверка помогает ученикам не отставать.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60450" y="3015752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Создаёт порядок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поддерживает дисциплину, следит за правилами и помогает сохранять рабочую атмосферу. В спокойном классе легче слушать, задавать вопросы и работать без лишних помех.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60450" y="3888359"/>
            <a:ext cx="4398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Работает с разными учениками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учитель учитывает, что дети учатся с разной скоростью и по-разному понимают материал. Поэтому важны терпение, опыт и умение использовать разные учебные материалы.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6725" y="2147205"/>
            <a:ext cx="5597100" cy="1522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 оценки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63825" y="129590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оценка, проекты и экзамены по-разному показывают знания ученика и по-разному влияют на итоговый результат.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3825" y="3101350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Текущая оценка показывает работу в процессе, проекты развивают самостоятельность, а экзамен чаще всего сильнее всего влияет на итог.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3456725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школьным системам разных стран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проходит школьный день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и первый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день начинается с прихода в школу, проверки готовности к занятиям и первого урока. В это время важно настроиться на работу и вспомнить расписание.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несколько уроков по разным предметам. Обычно каждый длится 40–45 минут, а между ними есть короткие перемены для отдыха и смены кабинета.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Обед и занятия после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середине дня ученики делают перерыв на обед. После основных уроков могут быть кружки, спортивные секции, консультации или выполнение домашних заданий в школе.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Возвращение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окончания занятий ученик уходит домой, чтобы отдохнуть и подготовиться к следующему дню. Расписание зависит от возраста, нагрузки и количества дополнительных занятий.
</a:t>
            </a:r>
            <a:endParaRPr lang="en-US" sz="105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000" y="1547409"/>
            <a:ext cx="8964000" cy="328648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школьной поддержки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90000" y="955050"/>
            <a:ext cx="8964000" cy="3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 школа помогает ученику при трудностях в учёбе или адаптации.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инклюзия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59200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обучение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Инклюзивная школа помогает детям с разными возможностями учиться вместе, если это безопасно и полезно. Такой подход учит уважению, сотрудничеству и вниманию к потребностям других.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43935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инклюзии нужны пандусы, понятные материалы, специальные пособия и иногда технические устройства. Эти условия делают здание и уроки доступнее для большего числа учеников.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8673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Поддержка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Ассистент, психолог или тьютор помогают ученику справляться с трудностями в классе. Их задача — не заменить учителя, а сделать обучение понятнее и спокойнее.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813407" y="2000475"/>
            <a:ext cx="2082300" cy="194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Равные возможности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цель инклюзии — чтобы каждый ребёнок мог учиться, участвовать в жизни класса и чувствовать себя частью школьного коллектива, а не оставаться в стороне.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проблемы школьных систем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редко встречаются поодиночке: они усиливают друг друга и особенно заметны в школах с ограниченными ресурсами.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серьёзный риск связан с неравным доступом к ресурсам: он влияет и на качество уроков, и на возможности поддержки учеников.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проблем школьных систем; без привязки к одной стране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5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в современной школе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4711700" y="1330275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Электронные дневники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помогают быстро узнавать оценки, домашние задания и замечания. Родители и ученики видят информацию почти сразу, поэтому легче следить за учёбой и не пропускать важные сроки.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711700" y="2204826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Онлайн-платформы
</a:t>
            </a:r>
            <a:pPr algn="l" indent="0" marL="0">
              <a:lnSpc>
                <a:spcPct val="115000"/>
              </a:lnSpc>
              <a:buNone/>
            </a:pPr>
            <a:r>
              <a:rPr lang="en-US" sz="4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них учитель может выдавать задания, размещать материалы и собирать ответы. Это удобно для повторения темы дома и помогает продолжать обучение, если ученик пропустил урок.
</a:t>
            </a:r>
            <a:endParaRPr lang="en-US" sz="1145" dirty="0"/>
          </a:p>
        </p:txBody>
      </p:sp>
      <p:sp>
        <p:nvSpPr>
          <p:cNvPr id="12" name="Text 4"/>
          <p:cNvSpPr txBox="1"/>
          <p:nvPr/>
        </p:nvSpPr>
        <p:spPr>
          <a:xfrm>
            <a:off x="4711700" y="3079377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доски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таких уроках можно показывать схемы, видео, карты и задания прямо на экране. Материал становится нагляднее, а ученикам проще включаться в обсуждение и работу в классе.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4711700" y="3953931"/>
            <a:ext cx="3845400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полезны для тренировки слов, правил и вычислений в удобном темпе. Но технология работает лучше всего тогда, когда её использует учитель и когда есть живое общение.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300" y="1926809"/>
            <a:ext cx="5426700" cy="184348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за что отвечает в школе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6086175" y="1295910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Успешная школа работает только тогда, когда обязанности участников понятны и каждый делает свою часть работы.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086175" y="3101358"/>
            <a:ext cx="28173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становится сильнее, когда ученики, родители, учителя и администрация действуют вместе, а не по отдельности.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30300" y="4608075"/>
            <a:ext cx="54267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ролей участников школьной системы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меняется школа со временем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1489400" y="121965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компьютеров, интернета и цифровых платформ изменило способы обучения, проверки заданий и обмена информацией между школой, учениками и родителями.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077450" y="181562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Обновление программ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учебные курсы постепенно добавляют медиаграмотность, интернет-безопасность, проектную работу и навыки, которые нужны в современной жизни и будущих профессиях.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494811" y="2749231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 ученику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всё чаще учитывает психологическое состояние детей, разные темпы обучения и необходимость поддержки, чтобы каждый мог учиться без лишнего стресса.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5077450" y="3308090"/>
            <a:ext cx="26997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правила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обычно начинаются с новых учебников, экзаменов и школьных правил. Так система постепенно подстраивается под новые требования общества и образования.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0000" y="1179428"/>
            <a:ext cx="5597100" cy="34582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главные цели сильной школьной системы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5972125" y="125957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одна цель слабее других, система работает хуже: школа может быть открытой, но не давать результата, или давать результат только части учеников.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5972125" y="3065025"/>
            <a:ext cx="2898000" cy="157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школа держит баланс: она доступна, даёт качественное обучение и поддерживает тех, кому труднее.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90000" y="4675150"/>
            <a:ext cx="5597100" cy="17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ключевых целей школьной системы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системы различаются, но везде они помогают детям учиться, общаться, соблюдать правила и готовиться к дальнейшему пути. От их качества зависит, насколько уверенно ученик входит во взрослую жизнь.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формирует возможности на будущее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2026-05-30T21:45:22Z</dcterms:created>
  <dcterms:modified xsi:type="dcterms:W3CDTF">2026-05-30T21:45:22Z</dcterms:modified>
</cp:coreProperties>
</file>