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Почвенничество: идея национальной опоры и культурной самобытности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русской опоры между традицией, народом и вызовами модернизации.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реформ: время острых вопросов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права, рост печати и общественных споров сделали литературу пространством обсуждения будущего страны и места народа в ней.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почвенничества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понимали «почву» как связь человека с историей, языком, верой и нравственным опытом народа, без которой личность и культура теряют устойчивость.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критиковали слепое подражание Европе и отвлечённый рационализм, считая, что развитие России должно опираться на собственную духовную и историческую основу.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придавалось ответственности интеллигенции: образованный слой, по мысли почвенников, должен не отдаляться от народа, а вести с ним живой нравственный диалог.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движения
</a:t>
            </a:r>
            <a:endParaRPr lang="en-US" sz="348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придал почвенничеству художественную силу, показав в романах духовные кризисы, поиск веры и возможность нравственного возрождения личности.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Григорьев развивал представление об органическом развитии культуры и требовал оценивать искусство по его жизненной правде, а не по чужим схемам.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Страхов придал направлению философскую стройность, защищая преемственность русской культуры, религиозное чувство и осторожное отношение к резким общественным экспериментам.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«Дневник писателя»: размышление о пути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Достоевский связывал судьбу страны с народной верой, милосердием и нравственной ответственностью. Его тексты звучали как разговор с обществом о том, что укрепляет человека и удерживает культуру от внутреннего распада.
</a:t>
            </a:r>
            <a:endParaRPr lang="en-US" sz="1127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как сцены духовного испытания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«Преступления и наказания», «Бесов» и «Братьев Карамазовых» проходят через вину, сомнение и внутренний раскол. Через их переживания писатель показывает, что духовное обновление возможно только через признание истины и сострадание к другому.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как главный выразитель идей
</a:t>
            </a:r>
            <a:endParaRPr lang="en-US" sz="27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Григорьев и идея органического развития
</a:t>
            </a:r>
            <a:endParaRPr lang="en-US" sz="268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живой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Григорьев считал, что культура развивается естественно, как живой организм, а не по заранее заданной схеме. Поэтому он отвергал искусственные теории, оторванные от реальной жизни и исторического опыта.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из национального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искусство, по Григорьеву, рождается из внутренней правды народа. Он высоко ценил произведения, где характеры, язык и конфликты вырастают из отечественной жизни, а не из чужих образцов.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важно было единство мысли, чувства и поведения. Он связывал художественную ценность с духовной цельностью героя и автора, считая её признаком настоящей нравственной глубины.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Григорьев видел в исторической памяти источник художественной силы. Произведение, сохраняющее связь с прошлым и народным опытом, он считал более убедительным и значимым для современников.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Страхов и философская защита национальной культуры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 рассматривал русскую культуру как единый исторический процесс, который нельзя понимать вне религиозного чувства, семейной преемственности и постепенного развития.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опасался резких социальных преобразований, потому что они, по его мнению, могли разрушить связи между образованным обществом и повседневной жизнью народа.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Страхов стремился показать, что национальная культура держится не на лозунгах, а на устойчивых ценностях, накопленных историческим опытом.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его тексты помогли превратить почвенничество из литературной позиции в более цельное мировоззрение с философским основанием.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почвенники строили свою аргументацию
</a:t>
            </a:r>
            <a:endParaRPr lang="en-US" sz="20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идей, сформировавшихся в общественной и литературной полемике 1860-х годов.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68" y="3933947"/>
            <a:ext cx="482270" cy="3858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28" y="2832747"/>
            <a:ext cx="451731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почвенничества от западничества и славянофильства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не отвергали европейский опыт полностью, но считали недопустимым механическое копирование готовых моделей. Им было важно выбирать лишь то, что согласуется с русской исторической основой.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соединяло открытость к культурному опыту и верность национальной самобытности. В центре оставались народная жизнь, духовная цельность и ответственность личности перед обществом.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анализа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славянофилов, они больше опирались на журнальную полемику, современную литературу и конкретные социальные наблюдения. Их интересовала не только традиция, но и живая реальность времени.
</a:t>
            </a:r>
            <a:endParaRPr lang="en-US" sz="8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акценты почвенничества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направление объединяло культурные, религиозные и литературные вопросы в одной системе взглядов.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связь и духовные основания оказались важнее полемики сами по себе.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материалам русской общественной мысли и литературной критики 1860–1870-х годов.
</a:t>
            </a:r>
            <a:endParaRPr lang="en-US" sz="6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в литературе Достоевского
</a:t>
            </a:r>
            <a:endParaRPr lang="en-US" sz="311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человек почти всегда показан в момент внутреннего надлома: герой спорит с совестью, теряет опору и ищет путь к нравственной цельности через страдание и самоосмысление.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соединяют психологическую глубину с вниманием к народной жизни, христианской этике и социальной боли, поэтому частная история героя становится частью большого национального вопроса.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связывал личную судьбу с судьбой страны: вопросы веры, милосердия и ответственности за другого человека у него переходят в разговор о духовном будущем России.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образ страдающей, но способной к возрождению личности Достоевский выразил почвенническую мысль: обновление начинается не с формальных реформ, а с внутреннего нравственного перелома.
</a:t>
            </a:r>
            <a:endParaRPr lang="en-US" sz="11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 1860-х годов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«Время»: журнал как пространство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журнала «Время» идеи почвенничества обрели публичный голос. Здесь обсуждали литературу, реформы и народную жизнь, а статья становилась не только разбором текста, но и участием в разговоре о будущем страны.
</a:t>
            </a:r>
            <a:endParaRPr lang="en-US" sz="98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«Эпоха» и острые вопросы 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«Эпоха» продолжил ту же линию, но в более напряжённой полемической форме. Его материалы соединяли рецензии, публицистику и нравственные оценки, показывая, что литература для почвенников была частью общественного выбора.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как аргумент 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почвенников строилась вокруг конкретных тем: роль интеллигенции, значение христианской морали, связь культуры с народом. Читатель видел не отвлечённую теорию, а живую попытку ответить на вопросы времени.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позиций в споре о будущем России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почвенничество отличалось от западничества и славянофильства, и где оно пыталось найти собственный путь между двумя полюсами.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стремилось соединить культурную открытость с национальной опорой, не сводя развитие России ни к копированию Европы, ни к замкнутой традиционности.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русской общественной мысли XIX века; обобщение по программным позициям направлений
</a:t>
            </a:r>
            <a:endParaRPr lang="en-US" sz="6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нравственные проблемы в центре внимания
</a:t>
            </a:r>
            <a:endParaRPr lang="en-US" sz="230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народной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считали опасным отчуждение образованного слоя от большинства населения. Без живой связи с народом культура, по их мнению, теряет нравственную опору и общественный смысл.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нужда рассматривалась ими не только как экономическая, но и как человеческая проблема. Литература должна была показывать, как бедность меняет судьбы и обостряет нравственные конфликты.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семьи и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семейным конфликтам помогало почвенникам говорить о более глубокой утрате ориентиров. Дом и родственные связи понимались как важная среда, где формируется ответственность и доверие.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самопознание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слово для них было способом увидеть скрытую болезнь общества. Роман или статья должны были не развлекать, а заставлять читателя задуматься о собственной совести и исторической ответственности.
</a:t>
            </a:r>
            <a:endParaRPr lang="en-US" sz="9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и его влияние на русскую литературу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отклик направление получило в публицистике и художественной прозе, а не в политических программах.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влияния приходится на 1870-е годы; далее идеи не исчезают, а переходят в более широкий культурный и философский контекст.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и общественной мысли XIX — начала XX века; обобщение на основе хронологии литературного влияния
</a:t>
            </a:r>
            <a:endParaRPr lang="en-US" sz="6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критика почвенничества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указывали, что почвенники нередко идеализировали народ, представляя его как источник нравственной истины, но не показывая достаточно конкретно реальные социальные противоречия и нужды.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общественная мысль считала направление слишком осторожным: вместо чёткой программы преобразований оно предлагало моральное обновление и культурное сближение, что казалось недостаточным для быстрых перемен.
</a:t>
            </a:r>
            <a:endParaRPr lang="en-US" sz="1145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оппоненты спорили с религиозной аргументацией почвенников и полагали, что нравственные призывы не заменяют политических решений, законов и институтов, необходимых для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и образ народа в русской культуре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хранитель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почвенническом взгляде народ — это не безликая масса, а носитель языка, памяти и нравственного опыта. Через него культура сохраняет историческую преемственность и живую связь поколений.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источник самосознания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повлияло на прозу, публицистику и философию XIX века. Народная жизнь стала восприниматься как основа национального самосознания, а не только как социальная проблема.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вклад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фигура усиливала направление по-своему: через роман, критику, философскую публицистику и журнальную трибуну.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стало не трудом одного автора, а совместным интеллектуальным проектом, где литература и журналистика работали вместе.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века; обобщение вклада Достоевского, Григорьева, Страхова и журнала «Время»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почвенничество остаётся значимым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по-прежнему важно, потому что ставит универсальный вопрос: как сохранить открытость миру, не потеряв собственной культурной опоры и исторической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помогает понять, что диалог между элитой и народом не сводится к лозунгам: он требует доверия, ответственности и уважения к реальному жизненному опыту людей.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заметно и сегодня, когда обсуждаются традиция, нравственный выбор и духовные основания культуры. Эти темы выходят далеко за пределы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Почвенничество: традиция, которая ищет равновесие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стало попыткой ответить на кризис модернизации через историю, веру, народ и литературу. Оно не дало готовой программы, но укрепило идею духовной ответственности интеллигенции и ценность национальной самобытности.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2026-05-23T11:42:54Z</dcterms:created>
  <dcterms:modified xsi:type="dcterms:W3CDTF">2026-05-23T11:42:54Z</dcterms:modified>
</cp:coreProperties>
</file>