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jpe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jpe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jpeg"/><Relationship Id="rId12" Type="http://schemas.openxmlformats.org/officeDocument/2006/relationships/image" Target="../media/image-1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jpe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одночлена на многочлен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Раскрой скобки без ошибок: одночлен умножается на каждый член многочлена.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 это правило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помогает упрощать выражения, решать уравнения и преобразовывать формулы. Оно встречается в заданиях на площади, стоимость наборов и длину отрезков, когда нужно раскрыть скобки и упростить результат.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одночлен и многочлен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581950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 — это произведение чисел и букв без сложения и вычитания. В записи может быть коэффициент, одна или несколько букв, а также степени, например 7a или -3xy.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82225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81950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 состоит из двух или нескольких одночленов, соединённых знаками сложения или вычитания. Примеры: 2x+5, 4m-3n+1, 6a2-2a+7.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82225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4793659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одночлене части перемножаются, а не складываются. Поэтому выражения вроде 5 m² или -2p остаются одним слагаемым и не делятся на отдельные части с помощью знаков плюс или минус.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93934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4793659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правильно раскрывать скобки, нужно понимать, что именно стоит перед ними и что находится внутри. Тогда можно верно выполнить умножение каждого члена и не потерять слагаемые.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793934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различать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6325" y="522450"/>
            <a:ext cx="2559300" cy="24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умножения
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344100" y="852174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одночлен должен быть умножен на каждый член многочлена отдельно. Нельзя ограничиваться только первым слагаемым: каждое выражение в скобках обязательно участвует в умножении.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100" y="467439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Умножаем по частям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44100" y="4172122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результата зависит от знаков множителей. Плюс на минус даёт минус, а минус на минус — плюс, поэтому каждое произведение нужно проверять отдельно.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344100" y="3787388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Следим за знаком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344100" y="3065473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Буквенные множители записывают рядом, а одинаковые основания объединяют. При этом показатели степеней складываются: x·x2 = x3, a·a = a2.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344100" y="2680738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Объединяем буквы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3344100" y="1958823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перемножают числовые множители. Если перед скобками стоит 3, а в скобках начинается с 2x, то получают 6x, потому что 3·2 = 6.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3344100" y="1574089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Перемножаем коэффициенты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результат при увеличении коэффициента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одинаковой скобке меняется только множитель перед ней, поэтому меняются оба получающихся слагаемых.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коэффициент одночлена, тем сильнее увеличиваются все члены результата при раскрытии скобок.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примеры: 2(x+3), 4(x+3), 6(x+3)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умножения на примере площади
</a:t>
            </a:r>
            <a:endParaRPr lang="en-US" sz="2500" dirty="0"/>
          </a:p>
        </p:txBody>
      </p:sp>
      <p:sp>
        <p:nvSpPr>
          <p:cNvPr id="13" name="Text 2"/>
          <p:cNvSpPr txBox="1"/>
          <p:nvPr/>
        </p:nvSpPr>
        <p:spPr>
          <a:xfrm>
            <a:off x="47632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x+4 можно представить как длину одной полосы. Если таких одинаковых полос три, то умножение 3(x+4) показывает общую длину всех трёх частей вместе.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47632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полоса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79444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модель помогает увидеть смысл раскрытия скобок. Вместо абстрактной записи ученик видит, что одно и то же число действует на каждую часть суммы отдельно.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79444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итог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4686904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Тройка умножается и на x, и на 4. Получаются 3x и 12, после чего эти части соединяются в один результат. Так работает распределительный закон умножения.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4686904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умножения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2582329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удобно разбить на участки с размерами x и 4. Тогда видно, что общая площадь складывается из двух отдельных произведений, а не вычисляется одним действием.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2582329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части прямоугольника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раскрытия скобок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умножении одночлена на многочлен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356749"/>
            <a:ext cx="4417500" cy="18514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раскрытия скобок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каждом примере отдельно проверяются знак, коэффициент и буквенная часть.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получается верным, если каждый член скобок умножен отдельно и правильно учтён знак.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распределительного умножения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775" y="3337906"/>
            <a:ext cx="3699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950" y="1760755"/>
            <a:ext cx="43155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4114" y="3337906"/>
            <a:ext cx="43155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00352" y="1760755"/>
            <a:ext cx="339075" cy="493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со знаком минус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каждого члена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-5(a+1) оба слагаемых после раскрытия получают отрицательный знак. Нельзя оставлять один член без изменения, даже если он записан вторым.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 перед скобками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перед одночленом стоит минус, то он влияет на каждый член в скобках. Поэтому при раскрытии выражения все знаки внутри результата нужно пересмотреть отдельно.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ответу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скобках есть минус, важно не терять его при умножении. Правильный ответ получается только после внимательной работы со знаком у каждого произведения.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знаков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 на плюс даёт минус, а минус на минус — плюс. Именно поэтому в выражении -2(x-3) получается -2x+6, а не -2x-6.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2835" y="533134"/>
            <a:ext cx="79593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одночлена с буквами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44500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3a(2a+5) одночлен 3a умножается на каждый член скобок. В итоге получают 6a2+15a, потому что каждая часть многочлена участвует в умножении отдельно.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44500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записи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3095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буквы совпадают, их не пишут дважды как отдельные множители. Вместо a·a записывают a2, а затем используют это в сокращённой записи ответа без повторов.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253095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буквы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253095" y="37803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одинаковых оснований показатели степеней складываются. Поэтому x·x2 = x3, а b2·b3 = b5. Это позволяет быстро упрощать буквенную часть выражения.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3253095" y="32336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складываются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061695" y="37803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вычислений ответ должен быть кратким и понятным. Сначала считают коэффициенты, затем объединяют одинаковые буквы и только после этого записывают окончательный результат.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6061695" y="32336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без лишнего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раскрытии скобок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часто ошибка возникает, когда умножение выполняют только на первое слагаемое, а второе оставляют без изменения.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риск — не применить распределительный закон ко всем членам многочлена.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Методическое обобщение типичных ошибок при раскрытии скобок
</a:t>
            </a:r>
            <a:endParaRPr lang="en-US" sz="106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Сверить исходное выражение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сравнивают полученный ответ с тем, что было записано до раскрытия скобок, чтобы не потерять ни один член многочлена.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2583613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Выполнить обратный переход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583675" y="3360444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мысленно или письменно сворачивают выражение обратно в скобки и убеждаются, что форма записи совпадает с исходной.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Проверить знаки и коэффициенты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уделяют знакам, числовым множителям и степеням букв: именно здесь чаще всего появляются ошибки в ответе.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Убедиться в равенстве значений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упрощения получается то же значение, что и у исходного выражения, преобразование выполнено верно.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ситуации, где работает правило
</a:t>
            </a:r>
            <a:endParaRPr lang="en-US" sz="27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нескольких наборов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набор стоит 2x+3, то четыре таких набора записывают как 4(2x+3). После раскрытия скобок легко увидеть общую стоимость без повторяющейся записи. Такой приём удобен, когда нужно быстро считать одинаковые покупки.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составной фигуры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прямоугольник разбит на части, его площадь можно выразить через сумму двух участков. Умножение одночлена на многочлен помогает получить итоговую формулу для всей фигуры. Это удобно в задачах на длину, ширину и периметр.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и расстояние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путь состоит из нескольких одинаковых отрезков, выражение с скобками позволяет сразу записать общую длину. Сначала находят длину одного участка, а затем умножают её на число повторений. Так задача становится короче и понятнее.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раскрыть скобки и упростить выражение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умножении одночлена на многочлен и последующем приведении подобных слагаемых.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532150"/>
            <a:ext cx="4417500" cy="15006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исходной и раскрытой формы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выражений показывают, что разные записи могут задавать одно и то же значение после преобразования.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Раскрытие скобок не меняет значение выражения, если каждый член умножен правильно.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Тождественные преобразования в алгебре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раскрытия скобок полезно пройтись по четырём шагам проверки: сравнить члены, знаки, степени и записать результат в кратком виде.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проверки помогают не забыть коэффициенты, знаки, степени и окончательное упрощение ответа.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Методическая схема проверки алгебраических преобразований
</a:t>
            </a:r>
            <a:endParaRPr lang="en-US" sz="1242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чего зависит ответ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фактор влияет по-своему: один меняет масштаб, другой — число произведений, третий — знаки в результате.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слагаемых в скобках, тем больше отдельных умножений; минус перед скобками меняет знаки всех членов.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факторов в раскрытии скобок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695" y="1245225"/>
            <a:ext cx="3124609" cy="3543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примера по шагам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6274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2x умножаем на -4. Выходит -8x, так как число сохраняет знак минуса, а буквенная часть остаётся без изменений.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6274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Обрабатываем второе слагаемое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274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сложения -8x и 2x получаем -6x. Итоговый результат: 6x²-6x, что показывает важность проверки всех подобных слагаемых.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274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Упрощаем ответ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3625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умножаем 2x на 3x. Получаем 6x², потому что коэффициенты перемножаются, а одинаковые буквы записываются вместе и дают степень выше.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3625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Берём первый член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3625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2x умножаем на 1. Получается 2x, и этот член обязательно нужно записать отдельно, не пропуская его.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3625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Переходим к последнему члену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775" y="1760755"/>
            <a:ext cx="3699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9325" y="1760755"/>
            <a:ext cx="4932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59025" y="3337555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78050" y="3337555"/>
            <a:ext cx="431550" cy="49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11125" y="496075"/>
            <a:ext cx="8272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1938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Умножаем каждый член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111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 должен быть распределён на все слагаемые в скобках. Если пропустить хотя бы одно, выражение будет записано неверно.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5820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Складываем степени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8993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буквенные множители не повторяют, а объединяют. Их показатели степеней складываются, чтобы запись была краткой и правильной.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28417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Следим за знаками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1590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результата зависит от знаков множителей. Особенно внимательно проверяют случаи с минусом перед скобками и отрицательными числами внутри.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62299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Упрощаем ответ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55472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раскрытия появились одинаковые слагаемые, их объединяют. Так выражение становится короче и удобнее для дальнейших вычислений.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 теме — точность каждого шага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одночлена на многочлен помогает уверенно раскрывать скобки, упрощать выражения и решать алгебраические задачи. Главное — внимательно работать с каждым членом, знаками и степенями.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2026-05-29T21:52:23Z</dcterms:created>
  <dcterms:modified xsi:type="dcterms:W3CDTF">2026-05-29T21:52:23Z</dcterms:modified>
</cp:coreProperties>
</file>