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происхождение, многообразие, экологические группы
</a:t>
            </a:r>
            <a:endParaRPr lang="en-US" sz="391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потомки древних рептилий, они населяют весь земной шар, приспосабливаясь к различным средам.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птиц: от античности до современных технологий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птиц началось ещё у Аристотеля, получило развитие в XIX–XX веках и сегодня использует генетику и спутниковые технологии для глубокого понимания миграций и поведения.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 между рептилиями и птицами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древняя птица с чертами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меловом периоде появился археоптерикс, сочетающий крылья и перья с зубами и длинным хвостом. Этот вид подтверждает связь между птицами и рептилиями.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археоптерикса в скелете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археоптерикса лёгкий, но с элементами рептилий. Его структура иллюстрирует эволюционный переход от древних пресмыкающихся к современным птицам.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перьев значительно улучшило теплоизоляцию и обеспечило возможность полёта — важный этап эволюции птиц.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признаки птиц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полые кости уменьшили вес тела, что способствует манёвренности и длительному полёту.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дыхательная система с воздухоносными мешками повысила обмен кислорода и выносливость во время полёта.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Тёплокровность и высокий метаболизм позволили птицам поддерживать активность даже при низких температурах.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птицы и современные потомки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Ихтиорнис — морская птица мелового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Ихтиорнис был широко распространён и отличался приспособлением к водной среде. Он демонстрирует разнообразие древних птиц и их образ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Конфуциусорнис — представитель древних древесных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обитал в лесах и имел специализированные лапы для лазанья по деревьям, что отражает ранние экологические специализации.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«примитивные» виды: киви и казуар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современные птицы сохранили черты древних предков, например, киви с пониженной способностью к полёту и казуары с мощным телосложением.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птиц по континентам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лидирует по видовому разнообразию благодаря тропическим лесам и богатым экосистемам.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зависит от климата и разнообразия экосистем, самые бедные виды в Антарктиде.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BirdLife International, 2022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и особенности строения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 варьируется в зависимости от типа питания: крючковатый у хищных, конусообразный у зерноядных.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дают теплоизоляцию, обеспечивают камуфляж и играют роль в брачных ритуалах.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приспособлены к образу жизни: у водоплавающих — перепонки, у хищных — острые когти.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Шея и туловище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и компактное тело обеспечивают манёвренность и равновесие в полёте и на земле.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форм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самый маленький представитель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колибри достигает лишь 2 граммов, длина около 6 см. Такая миниатюрность позволяет быстро маневрировать и питаться нектаром цветов.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самый крупный из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весит до 150 кг и достигает 2,7 метра в высоту. Отсутствие полёта компенсируется быстрым бегом и мощными ногами.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формы тела у разных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Ширококрылые совы обеспечивают бесшумный полёт, ласточки имеют обтекаемые тела для манёвренности, а страусы — сильные ноги для быстрого передвижения.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птицы, например, ласточки и скворцы, активно ловят насекомых на лету или с поверхности растений.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группы и рацион птиц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Зерноядные, такие как воробьи и голуби, питаются семенами и зёрнами, их клювы широко приспособлены для этого.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птицы — орлы и ястребы — охотятся на мелких позвоночных благодаря острым когтям и крючковатому клюву.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виды, к примеру, вороны и чайки, имеют разнообразный рацион, включая остатки пищи и растительные компоненты.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ниш птиц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местообитаний влияет на рацион и поведение птиц, обеспечивая адаптацию к конкретной 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обитания позволяет птицам эффективно занимать различные экологические ниши.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орнитологический союз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Птицы-путешественники: сезонные миграции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начало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перелёты на север для гнездования, используя природные сигналы и внутренние часы для ориентировки.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размножение и выкармливание птенцов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гнездования птицы кормят потомство, используя изобилие пищи в этот период.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откат на юг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миграция в тёплые края для выживания зимой при недостатке пищи и низких температурах.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зимовка в тёплых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проводят зиму в более благоприятных условиях, защищённых от холода и с достаточным количеством пищи.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птицы зимуют, а какие улетают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птицы сохраняют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воробьи и вороны остаются в наших краях зимой, приспосабливаясь к холодам. Они меняют питание, кормятся остатками семян и запасают пищу.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покидают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скворцы и гуси улетают в теплые края осенью и возвращаются весной. Их миграции зависят от запаса энергии, температуры и наличия кормов.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птицы, такие как фазаны и жаворонки, обитают преимущественно на открытых лугах и полях, питаясь семенами и насекомыми.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экологические группы по месту обитания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птицы, включая уток и лысух, живут у водоёмов, используя перепончатые лапы для плавания и кормясь растительностью и беспозвоночными.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например орлы и соколы, обитают в горах и лесах, охотясь на мелких животных и птиц, используя острые когти и крючковатый клюв.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птицы, такие как дятлы и попугаи, живут на деревьях, используя крепкий клюв и цепкие лапы для поиска пищи и передвижения по кроне.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641232"/>
            <a:ext cx="5597100" cy="25346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отличия экологических групп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птиц по месту жизни и особенностям строения, подчеркивая адаптации к среде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клюва и ног напрямую связано с образом жизни и типом среды, обеспечивая эффективность добычи пищи и передвижения.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академия наук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регулируют численность вредных насекомых и грызунов, предотвращая вспышки их популяций и сохраняя здоровье экосистем.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опылении растений и распространении семян, поддерживая биоразнообразие и способствуя обновлению растительности.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звеньями пищевых цепей, являясь пищей для хищников и помогая поддерживать баланс в природных сообществах.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 в природе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представители: интересные виды и их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молниеносный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самая быстрая птица в пикирующем полёте, достигающая скорости до 320 км/ч. Его мощные крылья и острое зрение делают его непревзойдённым хищником.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и их розовый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получают характерный розовый цвет благодаря пище, богатой пигментами каротиноидами. Они фильтруют воду, добывая креветок и цианобактерии.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— выносливый житель Антарктиды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пингвин высиживает яйца на морозе, выдерживая суровые условия. Его тело покрыто плотным оперением и толстым слоем подкожного жира.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разнообразия птиц в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 составляют основную часть видов в средней полосе России благодаря разнообразию сред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певчих птиц указывает на благоприятные условия для их размножения и разнообразное питание.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охраны птиц России,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распашка степей уничтожают места обитания и уменьшают кормовую базу для птиц.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птиц современности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среды, включая пестициды и пластиковые отходы, негативно влияет на здоровье и выживаемость птиц.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меняет сроки миграции и распределение видов, вызывая стресс и снижение численности.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внедрение инвазивных видов нарушают природные сообщества, создавая дополнительное давление на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изучение птиц: современные методы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обеспечивают безопасные места для обитания редких птиц, таких как журавль-красавка и беркут, сохраняя их популяции.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миграций с помощью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Кольцевание и спутниковое слежение позволяют учёным отслеживать пути миграции и поведение птиц, что помогает в их охране.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просвещение и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организации проводят акции и образовательные программы, вовлекая людей в защиту птиц и сбор данных о их численности.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важнейшую роль в экосистемах, их сохранение необходимо для устойчивого развития и поддержания здоровья природы. Образование и охрана — ключ к их будущему.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хранители природного баланса и будущее сохранения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2026-05-07T13:35:28Z</dcterms:created>
  <dcterms:modified xsi:type="dcterms:W3CDTF">2026-05-07T13:35:28Z</dcterms:modified>
</cp:coreProperties>
</file>