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Драматург, который научил слышать правду в обыденном разговоре.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Вампилов и литературный перекрёсток 1960—1970-х гг.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 эпохи перемен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1960—1970-е годы в СССР принесли надежды «оттепели», затем — охлаждение и более внимательный взгляд на человека. Литература и театр всё чаще говорили о совести, ответственности и разрыве между словами и поступками.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363471"/>
            <a:ext cx="4821300" cy="857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Александра Вампилова в хронологическом порядке.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биография показывает быстрый творческий подъём и раннее признание, прерванные трагической гибелью.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и ключевые даты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В. Вампилове; школьный курс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начинаются с повседневной ситуации, но постепенно открывают скрытое психологическое напряжение. Обычный разговор у Вампилова быстро становится проверкой характера и нравственной устойчивости.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как драматург нового типа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серьёзное у него не разделены: шутка может обернуться болью, а неловкая реплика — важным признанием. Благодаря этому бытовая сцена приобретает внутреннюю глубину.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Вампилова — люди без готовых ответов. Они часто прячут растерянность за иронией, резкостью или молчанием, и именно это делает их близкими современному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ложь и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ложь, произнесённая ночью, запускает цепь событий, раскрывающих потребность героев в доверии. Неловкая выдумка неожиданно становится способом проверить людей на человечность.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«Старший сын»: случай как испытание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 которой не хватает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«чужого сына» выявляет дефицит близости в повседневной жизни. Пьеса показывает, как простое совпадение способно обнаружить скрытую жажду семьи, понимания и душевного тепла.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«Утиная охота»: герой поколения разочарования
</a:t>
            </a:r>
            <a:endParaRPr lang="en-US" sz="278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Зилов принадлежит к типу человека, который устал от собственных целей. Он ироничен, внешне свободен, но внутренне ощущает пустоту и невозможность опереться на что-либо устойчивое.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не спасают героя от духовного кризиса. Воспоминания, разговоры и служебная активность лишь подчеркивают, что жизнь разошлась с подлинным смыслом.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охоты в пьесе выходит за пределы обычного сюжета. Он превращается в символ поиска, который должен был привести к смыслу, но приводит к саморазрушению.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состояние героя не даёт утешительного ответа. Вампилов показывает не событие, а внутренний обвал личности, когда человек уже не верит ни себе, ни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ясно проявляются в его самых известных пьесах и связывают отдельные сюжеты в единую художественную систему.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пьес «Старший сын», «Утиная охота», «Прощание в июне», «Прошлым летом в Чулимске»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пьесах Вампилова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нравственный выбор и одиночество: именно они формируют ядро вампиловского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30" y="1205475"/>
            <a:ext cx="407166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Трагикомедия как художественный принцип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сквозь боль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Вампилова не отменяет драму, а усиливает её. Комическая сцена постепенно открывает неудобную правду о героях и их отношениях.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прикрас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детали, случайные реплики и обычная обстановка создают ощущение подлинности. За внешней простотой скрывается конфликт, глубже обычной семейной ссоры.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недосказанность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часто рождается не в прямом высказывании, а в паузе, оговорке или неловком ответе. Подтекст делает разговор напряжённым и психологически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и город в мире Вампилова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Общежитие, где никто не слышит другого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комната, чужие голоса за стеной и случайный разговор в коридоре создают ощущение временного, неустроенного быта. Люди рядом, но каждый остаётся наедине со своими сомнениями и обидами, не решаясь на подлинную откровенность.
</a:t>
            </a:r>
            <a:endParaRPr lang="en-US" sz="104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Провинциальный город как образ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Вампилова провинция не выглядит узкой темой: она становится моделью общества конца 1960-х — начала 1970-х годов. В ней особенно заметны одиночество, ожидание перемен и трудность честного разговора.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 остановка: место коротких встреч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появляются и исчезают среди привычных городских точек — у остановки, в кафе, во дворе. Эти места будто созданы для контакта, но на деле лишь подчёркивают, как редко человек успевает понять другого.
</a:t>
            </a:r>
            <a:endParaRPr lang="en-US" sz="10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бытового эпизода к нравственному кризису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развития конфликта в пьесах А. В. Вампилова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468" y="3000196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персонажей: обычный человек после 1960-х
</a:t>
            </a:r>
            <a:endParaRPr lang="en-US" sz="2529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 молодые специалисты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люди, только входящие во взрослую жизнь: они ещё верят в удачный поворот судьбы, но уже сталкиваются с компромиссами, зависимостью от мнения окружающих и собственными ошибками.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Служащие и инженеры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трудятся в привычной советской среде, где внешняя стабильность не гарантирует внутренней цельности. Их повседневность часто обнажает усталость, нерешительность и привычку откладывать важный разговор.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знакомые и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показывает, как краткая встреча или семейный разговор меняют ход событий. Даже второстепенные персонажи становятся участниками нравственной проверки и влияют на выбор главного героя.
</a:t>
            </a:r>
            <a:endParaRPr lang="en-US" sz="1069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вместо признания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нередко скрывают тревогу за иронией, резкостью или шуткой. Так возникает образ поколения, которое умеет говорить о быте, но с трудом произносит главное о совести и любви.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строится на бытовых фразах, повторениях и обрывках мыслей. За внешней простотой диалога скрывается напряжение, потому что важное часто не проговаривается прямо, а только угадывается.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диалога и подтекст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недомолвки и неловкие реплики у Вампилова работают сильнее открытых признаний. Именно они показывают растерянность человека, который не умеет выразить чувство без самообороны и внутреннего напряжения.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делает каждую сцену психологически точной: персонажи говорят одно, а переживают другое. Поэтому обычный разговор в его пьесах превращается в испытание отношений и проверки искренности.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пьесы и их проблематика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пьесы Вампилова и их центральные конфликты.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пьесах внешнее событие лишь запускает более важный внутренний выбор. Личный нравственный выбор оказывается сильнее сюжета и определяет смысл конфликта.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Вампилов. Основные пьесы; литературоведческий обзор творчества драматурга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и литература 1960—1970-х гг.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разделяет с литературой эпохи интерес к нравственной правде, но показывает её через частную жизнь, а не через открытую публицистику и декларации.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ближе к современной прозе по вниманию к внутреннему кризису, разрыву между словом и поступком, а также к незаметным поворотам сознания.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официально оптимистической литературы, Вампилов не сглаживает противоречия. Он показывает уязвимость человека и цену моральной неустойчивости без прямых лозунгов.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драматургия занимает промежуточное место между классической психологической традицией и поисками новой сценической правды, где важны подтекст, пауза и неоднозначность финала.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быстро вышли за рамки первоначального театрального контекста и закрепились в репертуаре разных поколений зрителей и читателей.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театральной истории постановок пьес А. Вампилова и их изучению в школе и вузе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судьба пьес после 1970-х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связан с посмертным периодом: именно тогда стало ясно, что проблемы Вампилова не устаревают.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жизнь, работа в Иркутской области и трагическая гибель на Байкале создали вокруг Вампилова образ прерванного таланта. Этот биографический контур усилил интерес к его пьесам и их недосказанности.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он не успел увидеть полного признания, поэтому читатель воспринимает его имя не только как имя драматурга, но и как символ несостоявшегося продолжения большой художественной биографии.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биографический миф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помогают увидеть, что выбор начинается не с громких поступков, а с повседневной честности, умения не лгать себе и другим в обычном разговоре.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Вампилов важен для старшеклассника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узнать в героях Вампилова знакомые ситуации: неловкость, самооправдание, страх быть отвергнутым, желание понравиться и трудность сказать правду вовремя.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пьесы учат анализировать последствия слов и поступков, а также понимать, где проходит граница между компромиссом и нравственной уступкой, которая меняет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корпус позволяет увидеть обновление лирической комедии, чеховскую недосказанность и одновременно более резкий конфликт, чем у предшественников.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обзоры творчества А. Вампилова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пьесы чаще всего называют при разговоре о его зрелой драматургии.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и символы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в июне»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выбора связан с молодостью, карьерой и искушением лёгкого успеха. Символика дороги и расставания подчёркивает, что жизненный путь уже требует нравственной определённости.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«Старший сын»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ночь становится испытанием доверия. Дом и семейное тепло здесь важнее случайной выдумки, потому что именно они обнаруживают дефицит подлинной близости.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«Утиная охота»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превращается в знак поиска смысла, который не удаётся завершить. Повторяющиеся встречи и воспоминания только усиливают ощущение внутренней пустоты и распада.
</a:t>
            </a:r>
            <a:endParaRPr lang="en-US" sz="1254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«Прошлым летом в Чулимске»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надежды связан с возможностью нравственного пробуждения. Однако дорога к обновлению остаётся трудной: совесть просыпается, но не всегда успевает изменить жизнь.
</a:t>
            </a:r>
            <a:endParaRPr lang="en-US" sz="1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показал, что в самой обычной жизни скрыты драматические вопросы о совести, достоинстве и выборе. Именно поэтому его пьесы остаются живыми и сегодня.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Вампилов в литературном перекрёстке эпохи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2026-05-23T21:43:58Z</dcterms:created>
  <dcterms:modified xsi:type="dcterms:W3CDTF">2026-05-23T21:43:58Z</dcterms:modified>
</cp:coreProperties>
</file>