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 де Мопассан: реализм, новелла и психологическая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превратил повседневность в острый литературный анализ.
</a:t>
            </a:r>
            <a:endParaRPr lang="en-US" sz="3934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Мопассан вошёл в литературу после войны, на фоне социальных сдвигов и роста интереса к точному изображению жизни. Реализм и натурализм научили писателя видеть в быте, обществе и характере источник подлинной драмы.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XIX века: время перемен и нового взгляда на реальность
</a:t>
            </a:r>
            <a:endParaRPr lang="en-US" sz="2453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образование писателя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 де Мопассан родился в 1850 году в Нормандии, в дворянской семье. Раннее знакомство с литературой и напряжённая атмосфера дома сделали его особенно наблюдательным.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получил сначала семинарское, затем лицейское образование в Руане, где освоил классическую традицию и научился ценить точность языка, композицию и ясность мысли.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Важнейшую роль сыграл Гюстав Флобер: он поддержал первые опыты Мопассана и помог ему увидеть, что литературное мастерство строится на дисциплине и честности взгляда.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Служба, Париж и первые шаги в литературе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Франко-прусской войны Мопассан служил добровольцем. Этот опыт дал ему живое представление о страхе, хаосе и человеческом поведении в экстремальных обстоятельствах.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министерстве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парижских учреждениях познакомила его с бюрократией и повседневной рутиной чиновного мира. Позже эти наблюдения стали материалом для сатиры и социального анализа.
</a:t>
            </a:r>
            <a:endParaRPr lang="en-US" sz="122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1870-е годы он начал писать систематически, оттачивая краткость, композицию и точность детали. Постепенно формировался его собственный стиль, основанный на наблюдении и сдержанности.
</a:t>
            </a:r>
            <a:endParaRPr lang="en-US" sz="108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скрытому конфликту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Мопассан особенно внимательно изучает напряжение, скрытое в обычной жизни. Его проза всё чаще показывает, как за бытовыми ситуациями стоит моральный выбор.
</a:t>
            </a:r>
            <a:endParaRPr lang="en-US" sz="11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как учитель и ориентир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приучал ученика к строгому отбору слов и требовал, чтобы каждая фраза была точной и необходимой. Мопассан перенял эту дисциплину и отказ от лишней риторики.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Флобера он выработал сжатую манеру письма, выразительную деталь и тонкую иронию. Эта школа научила его соединять наблюдательность с беспощадной честностью.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художественной правды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творчества Мопассана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малая проза стала главным полем его художественных открытий, хотя он писал и другие тексты.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показывает, что мировую славу Мопассану принесли прежде всего новеллы — форма, в которой он достиг максимальной сжатости и силы.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справочные данные: у Мопассана — более 300 новелл и 6 романов.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мотивы прозы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Мопассан постоянно показывает, как деньги влияют на отношения людей, меняют поведение и обнажают скрытый расчёт. Материальный интерес у него часто оказывается сильнее совести и чувств.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живут среди лицемерия, условностей и социальных масок. Писатель особенно внимательно изображает, как внешняя приличность прикрывает моральную пустоту и внутреннюю слабость.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занимают любовь, брак и семейные конфликты. Эти темы у Мопассана редко звучат идиллически: чаще они связаны с разочарованием, зависимостью и скрытым конфликтом.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также исследует одиночество, страх старости и смерть. Человек в его прозе нередко остаётся наедине с испытанием, которое разрушает иллюзии и проверяет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«Пышка» как начало литературной славы
</a:t>
            </a:r>
            <a:endParaRPr lang="en-US" sz="2614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1870–1871: исторический фон
</a:t>
            </a:r>
            <a:pPr algn="ctr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новеллы связан с Франко-прусской войной. На фоне военных событий особенно заметны страх, унижение и нравственная неустойчивость пассажиров, оказавшихся в одном экипаже.
</a:t>
            </a:r>
            <a:endParaRPr lang="en-US" sz="1237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1880: публикация «Пышки»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выходит в печати и сразу привлекает внимание. Мопассан соединяет сатиру, точное социальное наблюдение и выразительные психологические характеристики персонажей.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конфликта
</a:t>
            </a:r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столкновение внешней респектабельности с внутренней низостью. Именно эта тема сделала «Пышку» одной из самых известных новелл французского реализма.
</a:t>
            </a:r>
            <a:endParaRPr lang="en-US" sz="12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96676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96226"/>
            <a:ext cx="391500" cy="34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«Жизнь»: тема несбывшихся надежд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судьба
</a:t>
            </a:r>
            <a:pPr algn="r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ожидание счастливой семейной жизни сталкивается с повседневностью, где чувства подвергаются испытанию, а близость не гарантирует духовного единства.
</a:t>
            </a:r>
            <a:endParaRPr lang="en-US" sz="1366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иллюзий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Жанны строится как постепенное крушение романтических представлений. Мопассан внимательно прослеживает, как надежда сменяется разочарованием и внутренней усталостью.
</a:t>
            </a:r>
            <a:endParaRPr lang="en-US" sz="1388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через опыт
</a:t>
            </a:r>
            <a:pPr algn="r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приходит к пониманию жизни не через подвиг, а через потери. Именно этот тихий, болезненный путь делает роман особенно психологически убедительным.
</a:t>
            </a:r>
            <a:endParaRPr lang="en-US" sz="1386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реалистического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«Жизнь» ценят за точность чувства и глубину наблюдения. Здесь личная история становится исследованием человеческой уязвимости и сложности взросления.
</a:t>
            </a:r>
            <a:endParaRPr lang="en-US" sz="13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1885
</a:t>
            </a:r>
            <a:endParaRPr lang="en-US" sz="6899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романа, ставшего одной из самых известных сатир на карьеризм и корысть.
</a:t>
            </a:r>
            <a:endParaRPr lang="en-US" sz="1641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подчёркивает, насколько остро Мопассан откликался на общественные механизмы своей эпохи.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первой публикации романа «Милый друг».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типичной новеллы Мопассана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Мопассан строит новеллу от бытовой завязки к неожиданной смысловой развязке.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Мопассана и их особенности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основные произведения, их жанр, время создания и ведущую тему для школьного обобщения материала.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Ведущая форма у Мопассана — новелла, но романы тоже важны: вместе они раскрывают общественные нравы и психологию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сведения; школьное обобщение по творчеству Ги де Мопассана.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особенности прозы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Мопассан пишет предельно ясно: его фраза коротка, точна и лишена лишней риторики, поэтому внимание читателя сразу сосредоточено на поступке, детали и смысле сцены.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предпочитает показывать характеры через действие и диалог, а не через прямые объяснения; отсюда ощущение сжатости, внутреннего напряжения и сильной финальной развязки.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контраст между внешней благопристойностью и скрытой низостью, а также психологическая пауза делают его прозу особенно выразительной и удобной для глубокого 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Нормандия и Париж в художественном мире Мопассана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Нормандия у Мопассана связана с провинциальным бытом, морским пространством и будничными конфликтами, которые раскрывают простые, но острые человеческие столкновения.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напротив, показан как центр света, газет, чиновничества и буржуазных расчетов; это противопоставление помогает увидеть разные модели жизни во Франции XIX 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Мопассана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Мопассана не существуют отдельно: они почти всегда соединяются в одном конфликте, где личное переживание сталкивается с общественными правилами.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сюжеты о нравственном выборе и уязвимости человека, поэтому социальная и психологическая критика у писателя неразделимы.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Ги де Мопассана; тематическое обобщение по школьной программе.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0969" y="1483351"/>
            <a:ext cx="249187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Франко-прусская война и изменение мировоззрения писателя
</a:t>
            </a:r>
            <a:endParaRPr lang="en-US" sz="2141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Патриотическая риторика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 сделал Мопассана настороженным к громким словам о героизме: в его прозе они часто разоблачаются как прикрытие страха, выгоды или самодовольства.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 пределе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новеллы показывают не парадную победу, а голод, растерянность, унижение и моральный компромисс, через которые особенно ясно видна хрупкость человека.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нравственности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экстремальной ситуации герои Мопассана раскрывают истинные мотивы: сочувствие, эгоизм, трусость или достоинство становятся заметны без прикрас.
</a:t>
            </a:r>
            <a:endParaRPr lang="en-US" sz="1265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Антивоенная интонация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 писателя выступает не фоном для подвигов, а тяжелым испытанием, разрушающим иллюзии и утверждающим трезвый, беспощадно реалистический взгляд.
</a:t>
            </a:r>
            <a:endParaRPr lang="en-US" sz="12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было Мопассану на момент смерти, и это прервало его творческий путь в период наивысшей известности.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жизнь писателя особенно заметна на фоне огромного наследия: за несколько десятилетий он создал новеллы, романы и публицистические тексты.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Ги де Мопассана; 1893 год.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Мопассан в школьной программе и мировой литературе
</a:t>
            </a:r>
            <a:endParaRPr lang="en-US" sz="2338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Мопассан изучается в школе как один из главных мастеров французской новеллы: его тексты коротки, сюжетны и позволяют быстро увидеть композицию, конфликт и развязку.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писателя переведены на многие языки и многократно экранизированы, что подтверждает их устойчивый интерес у читателей разных стран и эпох.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литературы он стоит рядом с крупнейшими реалистами XIX века, поскольку соединяет наблюдательность, психологическую точность и критический взгляд на общество.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учебного анализа особенно ценны его ясный язык, выразительная деталь и способность в небольшой форме раскрывать серьёзные социальные и моральные вопросы.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Мопассан остается современным читателю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сюжеты узнаваемы и сегодня: стремление к успеху, зависимость от чужого мнения, неравенство и моральный выбор по-прежнему определяют многие жизненные ситуации.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Мопассан показывает человека без украшений, поэтому его персонажи кажутся живыми и убедительными; в них легко увидеть привычные слабости, страхи и противоречия.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новеллы, динамика событий и точность психологических наблюдений делают его прозу доступной старшеклассникам и одновременно дают материал для серьезного размышления.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 де Мопассан: сила малой прозы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Мопассан показал, что короткая новелла способна говорить о больших проблемах — обществе, совести, страхе и одиночестве — с редкой художественной точностью и силой.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2026-05-19T21:56:51Z</dcterms:created>
  <dcterms:modified xsi:type="dcterms:W3CDTF">2026-05-19T21:56:51Z</dcterms:modified>
</cp:coreProperties>
</file>