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связаны торговлей, капиталом и технологиями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отношения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МЭО: почему это важно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МЭО показывают, как пространство, ресурсы, транспорт и рынок формируют мировое хозяйство. Через эту тему видно, почему одни страны становятся промышленными центрами, а другие — поставщиками сырья или услуг.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международных экономических отношений
</a:t>
            </a:r>
            <a:endParaRPr lang="en-US" sz="220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обмениваются сырьём, топливом, продовольствием, промышленными товарами и услугами. Экспорт и импорт отражают не только спрос, но и специализацию экономики, транспортную доступность и положение на мировых рынках.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Инвестиции, кредиты и участие в зарубежных проектах позволяют переносить финансовые ресурсы туда, где ожидается прибыль или нужен рост производства. Так формируются новые предприятия, рабочие места и инфраструктура.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рабочей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для учёбы, работы и постоянного проживания, реагируя на уровень оплаты труда, качество жизни и спрос на специалистов. Это влияет на рынок труда и демографию стран.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обмениваются технологиями, проводят совместные исследования и готовят кадры. Такой обмен ускоряет обновление производства и повышает конкурентоспособность, особенно в высокотехнологичных отраслях.
</a:t>
            </a:r>
            <a:endParaRPr lang="en-US" sz="1049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Валютно-финансовые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расчёты требуют выбора валюты, учёта курсов и платёжных механизмов. От устойчивости финансовых связей зависит стоимость торговли, инвестиционная активность и устойчивость экономики к кризисам.
</a:t>
            </a:r>
            <a:endParaRPr lang="en-US" sz="11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международная торговая сделка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возникновения спроса до завершения поставки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ключевые повороты: ускорение в 2000-х, провал 2009 года и новое нарушение в 2020 году.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WTO и UNCTAD; индексная схема, 2000=50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мировой торговли и влияние кризисов
</a:t>
            </a:r>
            <a:endParaRPr lang="en-US" sz="230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быстро растёт в период стабильности, но резко реагирует на кризисы и сбои логистики.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и географическое разделение труда
</a:t>
            </a:r>
            <a:endParaRPr lang="en-US" sz="2464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 морском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контейнерный порт соединяет заводы, рынки и морские маршруты. Здесь особенно заметно, как выгодное положение у моря превращает территорию в узел мировой торговли и ускоряет обмен товарами между регионами.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связующее звено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портов, железных дорог, авиасообщения и трубопроводов международная специализация не работала бы. Именно транспортные узлы соединяют производителей и потребителей, сокращая расстояния между странами и делая торговлю регулярной.
</a:t>
            </a:r>
            <a:endParaRPr lang="en-US" sz="104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экономики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страны опираются на ресурсы, другие — на массовое производство, третьи — на высокие технологии и услуги. Германия, Китай, Саудовская Аравия, Бразилия и Индия показывают разные модели включения в мировое хозяйство.
</a:t>
            </a:r>
            <a:endParaRPr lang="en-US" sz="10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различия в масштабе, структуре и устойчивости внешней торговли ведущих экономик.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объём, но и структура торговли определяют устойчивость экономики: сырьевой экспорт и импортная зависимость повышают чувствительность к внешним шокам.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внешней торговли нескольких стран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обзоры WTO, World Bank и национальных статистических служб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движение капитала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инвестиции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создают в другой стране предприятия, рабочие места и новые мощности. Инвестор получает возможность влиять на управление, а принимающая экономика — технологии и долгосрочные вложения.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Портфельные вложения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акций, облигаций и других ценных бумаг не даёт прямого контроля над фирмой, но позволяет получать доход от роста стоимости и дивидендов. Такие потоки быстрее реагируют на новости и риски.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кредиты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помогают финансировать внешнюю торговлю, инфраструктуру и бюджетные расходы. Они важны для стран и компаний, которым нужны ресурсы сейчас, но требуют возврата с процентами в будущем.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движение капитала влияют процентные ставки, ожидаемая прибыль, политическая стабильность, валютные риски и ограничения на перевод средств. Поэтому деньги чаще идут туда, где выше предсказуемость и надёжность.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капитала тяготеют к крупным рынкам, устойчивым институтам и развитой инфраструктуре.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World Investment Report 2024; схема долей по регионам за 2023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прямых иностранных инвестиций по регионам мира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распределены неравномерно: лидируют крупные экономические центры, а периферийные регионы получают меньше средств.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этапы — разные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товар может проходить десятки операций в нескольких государствах: проектирование, производство деталей, сборку, упаковку и продажу. Такая модель снижает издержки, но делает выпуск зависимым от каждого звена.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повседневных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автомобили, бытовая техника и одежда создаются в глобальных цепочках стоимости. Поэтому на конечную цену влияют не только фабрики, но и перевозки, логистика, дизайн и доступ к компонентам.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цепочек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дефицит микрочипов, закрывается порт или растут тарифы на перевозки, сбои быстро отражаются на всем рынке. Это показывает, насколько тесно связаны страны в современной экономике.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торговых барьеров и их последствия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инструменты ограничения импорта, их влияние на рынок и способы разрешения торговых споров.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500" y="1205475"/>
            <a:ext cx="315225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валютный курс связан с внешней экономикой
</a:t>
            </a:r>
            <a:endParaRPr lang="en-US" sz="2754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валют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Валютный курс показывает цену одной денежной единицы по отношению к другой и сразу влияет на импортные расходы, экспортную выручку и доступность зарубежных товаров для населения.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текущий счёт дефицитный, возрастает давление на валюту. Профицит, напротив, облегчает накопление резервов и поддерживает финансовую устойчивость государства в условиях внешних шоков.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Платёжный баланс объединяет все внешние расчёты страны: торговлю товарами и услугами, кредиты, инвестиции и переводы. Он помогает увидеть, как экономика взаимодействует с миром.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колебания особенно чувствительны к новостям и поведению инвесторов, поэтому курс может быстро меняться даже без резкой перестройки экономики.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 основе общих закономерностей валютного рынка; без привязки к одной стране и дате.
</a:t>
            </a:r>
            <a:endParaRPr lang="en-US" sz="1095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курс валюты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курс действует сразу несколько факторов: часть из них работает мгновенно, а часть определяет долгосрочную устойчивость валюты.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организации: кто за что отвечает
</a:t>
            </a:r>
            <a:endParaRPr lang="en-US" sz="2726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 задаёт правила мировой торговли и рассматривает споры между государствами. Это снижает неопределённость и помогает странам решать конфликты не силой, а через общие нормы.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 поддерживает страны, столкнувшиеся с финансовыми трудностями, и следит за стабильностью мировой валютной системы, помогая предотвращать кризисы платежей и резкие потрясения рынков.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долгосрочные проекты развития, прежде всего в инфраструктуре, образовании и здравоохранении. Его кредиты и программы направлены на укрепление экономического потенциала государств.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 собирает сопоставимые экономические данные, проводит анализ и предлагает рекомендации по реформам. Её материалы помогают странам сравнивать результаты и выбирать более эффективную политику.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ЮНКТАД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ЮНКТАД изучает торговлю и инвестиции с особым вниманием к развивающимся странам. Организация помогает оценивать неравенство в мировой экономике и искать пути более справедливого участия в ней.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международные экономические организации
</a:t>
            </a:r>
            <a:endParaRPr lang="en-US" sz="2354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разные организации решают разные задачи, но вместе формируют правила и снижают риски для мировой экономики.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дополняют друг друга: одни устанавливают правила, другие финансируют развитие, третьи дают анализ и уменьшают неопределённость.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материалы международных организаций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международных экономических отношениях
</a:t>
            </a:r>
            <a:endParaRPr lang="en-US" sz="254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заметно представлена на мировом рынке сырья и полуфабрикатов: нефти, газа, нефтепродуктов, металлов, удобрений и зерна. Такая структура делает экспорт чувствительным к мировым ценам.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технологическая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импорте важны машины, оборудование, электроника, лекарства и потребительские товары. Это показывает, что внешняя торговля влияет не только на потребление, но и на модернизацию экономики.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внешней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результаты торговли влияют курс рубля, транспортные маршруты, инфраструктура и состав партнёров. Морские и трубопроводные терминалы связывают страну с мировыми рынками и определяют её 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экспортная выручка в значительной мере зависит от сырьевых позиций, поэтому внешняя конъюнктура напрямую отражается на доходах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структура по обобщённым данным внешней торговли России; для учебной визуализации, без указания конкретного года.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российского экспорта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топливно-энергетического комплекса означает уязвимость к ценам на нефть и газ; диверсификация усилила бы устойчивость экспорта.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риски в международных экономических связях
</a:t>
            </a:r>
            <a:endParaRPr lang="en-US" sz="2209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источники уязвимости и типичные способы снижения внешнеэкономических потерь.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569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тенденции мировой экономики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ускоряет продажи товаров и услуг через платформы, расширяя доступ компаний к зарубежным покупателям и сокращая зависимость от традиционных посредников.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складов, контейнерные перевозки и цифровые платежи делают международный обмен быстрее и предсказуемее, снижая время доставки и операционные издержки.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объединения усиливают экономические связи внутри регионов, упрощают правила обмена и помогают странам выстраивать более тесную кооперацию на соседних рынках.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всё чаще должны учитывать экологическую ответственность и устойчивость цепочек поставок. Это повышает значение надёжных партнёров и прозрачности производства.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и 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конкуренции за технологии и стремление сократить транспортные риски ведут к фрагментации рынков, поэтому устойчивость внешних связей становится важнее прежнего.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отношения показывают, как ресурсы, транспорт, технологии и торговля соединяют страны в единую систему взаимной зависимости и конкуренции.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МЭО: связь стран, рынков и решений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2026-06-03T00:13:22Z</dcterms:created>
  <dcterms:modified xsi:type="dcterms:W3CDTF">2026-06-03T00:13:22Z</dcterms:modified>
</cp:coreProperties>
</file>