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Класс Саркодовые (Корненожки)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простейшие с ложноножками для движения и питания.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XIX века с появлением микроскопов учёные впервые описали корненожки. Немецкий зоолог К. фон Зиглер дал им название в 1835 году. Исследования этих организмов помогают определить возраст горных пород и оценивать экологическое состояние водоёмов.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изучения корненожек и их роль в науке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корненожек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Гибкая форма тела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Корненожки не имеют постоянного очертания, так как их цитоплазма непрерывно меняет положение. Это позволяет им образовывать различные формы и реагировать на окружающую среду.
</a:t>
            </a:r>
            <a:endParaRPr lang="en-US" sz="1198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клетки
</a:t>
            </a:r>
            <a:pPr algn="ctr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находятся одно или несколько ядер, пищеварительные вакуоли, в которых происходит переработка пищи, и сократительные вакуоли для удаления излишков воды.
</a:t>
            </a:r>
            <a:endParaRPr lang="en-US" sz="12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ложноножек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передвижения и питания — это образование временных выростов, называемых ложноножками, которые образуются благодаря вытеканию цитоплазмы и обеспечивают захват пищи.
</a:t>
            </a:r>
            <a:endParaRPr lang="en-US" sz="11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ложноножек: строение и функции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 формируются путём перемещения цитоплазмы к определённым участкам клетки, что позволяет организму менять форму и осуществлять движения.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ложноножек включают захват и окружение пищи, передвижение, а также восприятие и реакцию на внешние раздражители.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плазмодиальные, нитевидные и листовидные формы ложноножек, отражающие разнообразие адаптаций к разным условиям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питания корненожек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пищи через фагоцитоз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Корненожки используют ложноножки для охвата пищи, создавая вакуоли, где продукты перерабатываются. Этот метод позволяет поедать бактерии, водоросли и мелкие частицы.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наблюдается, как амёбы обволакивают одноклеточные водоросли или бактерии, затягивая их внутрь для переваривания в пищеварительных вакуолях.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местообитаний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Корненожки встречаются в пресноводных и морских водоёмах, почвах и влажных средах по всему земному шару, от тропиков до полярных регионов.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распространение корненожек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механизмы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цист помогает им переносить неблагоприятные условия, такие как засуха или холод, обеспечивая широкое географическое распространение.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корненожек: классификация и примеры
</a:t>
            </a:r>
            <a:endParaRPr lang="en-US" sz="2797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обладают простым телом без раковины и используют гибкие ложноножки для движения и питания.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Фораминиферы отличаются многокамерными известковыми раковинами, обитают в морской среде и важны для палеонтологии.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Радиолярии имеют сложные кремнезёмные скелеты с радиальной симметрией и встречаются главным образом в морском планктоне.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Солнечники образуют радиально-лучистые структуры и часто вступают в симбиоз с микроскопическими водорослями, получая питание.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в основных группах корненожек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значительный видовой состав фораминифер, играющих ключевую роль в морских 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Фораминиферы доминируют по численности видов, за ними следуют радиолярии и солнечники.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справочник по простейшим, 2020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обыкновенная: строение и образ жизни
</a:t>
            </a:r>
            <a:endParaRPr lang="en-US" sz="2872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имеет изменчивую форму с одним округлым ядром и сократительными вакуолями, обеспечивающими водный баланс клетки.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Обитает на илистом дне водоёмов, используя ложноножки для перемещения и поглощения микроорганизмов и частиц органики.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используются в палеонтологии для датирования и поиска полезных ископаемых в осадочных породах.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Фораминиферы: особенности строения и значение
</a:t>
            </a:r>
            <a:endParaRPr lang="en-US" sz="2609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Многокамерные известковые раковины фораминифер варьируются от 0,2 до 20 мм и обеспечивают защиту клетки.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преимущественно в морских водах, формируя крупные осадочные отложения, такие как меловые пласты.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Радиолярии обладают прочным кремнезёмистым скелетом с характерной радиальной симметрией. Их размеры варьируются от 50 до 300 микрометров, что позволяет им уверенно удерживаться в морском планктоне.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Радиолярии: сложность скелета и экология
</a:t>
            </a:r>
            <a:endParaRPr lang="en-US" sz="3078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активно участвуют в круговороте кремния в морях и океанах. Более 5 000 видов радиолярий предпочитают преимущественно тёплые воды, где они образуют важную часть экосистемы.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Амёба и Фораминифера
</a:t>
            </a:r>
            <a:endParaRPr lang="en-US" sz="269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отличия между амёбой и фораминиферой по основным биологическим характеристикам и среде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и фораминиферы различаются по строению, числу ядер и среде обитания, что отражает их адаптацию к разным условиям и ролям в 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класса, 2022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части корненожек наблюдаются половые процессы, способствующие генетическому разнообразию и адаптации к изменяющейся среде.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у корненожек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способ размножения корненожек – бесполое деление клетки пополам, что обеспечивает быстрое увеличение их численности в благоприятных условиях.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образуют споры, позволяющие выживать при неблагоприятных воздействиях, таких как засуха или низкие температуры.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корненожки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существования корненожки с возможными переходами при изменении условий среды
</a:t>
            </a:r>
            <a:endParaRPr lang="en-US" sz="14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корненожек на природные процессы
</a:t>
            </a:r>
            <a:endParaRPr lang="en-US" sz="2909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в водных экосистемах
</a:t>
            </a:r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Корненожки активно разлагают органические вещества, способствуя минерализации в илах и почвах. Это важный этап поддержания баланса питательных веществ в экосистемах водоёмов.
</a:t>
            </a:r>
            <a:endParaRPr lang="en-US" sz="1378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осадочных пород морей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Фораминиферы откладывают известковые раковины, которые со временем образуют меловые породы. Радиолярии участвуют в круговороте кремния, поддерживая химический состав моря.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корненожки охотятся на бактерии и микроскопические водоросли, контролируя их популяцию и поддерживая баланс в микробных сообществах.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корненожек с другими организмами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вступают в симбиоз с одноклеточными водорослями, обмениваясь питательными веществами и улучшая выживаемость обоих организмов.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формы могут вызывать заболевания у животных и человека, влияя на здоровье и динамику популяций.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Корненожки играют роль пищевого звена в цепях питания, обеспечивая пищу для более крупных организмов в водных и почвенных экосистемах.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саркодовые: патогенные примеры
</a:t>
            </a:r>
            <a:endParaRPr lang="en-US" sz="2609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Энтамёба гистолитика является возбудителем амёбиаза у человека, поражая слизистую кишечника и вызывая серьёзные заболевания.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фораминиферы паразитируют на морских губках, иногда приводя к ухудшению здоровья морских организмов и влияя на экосистемы.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численности корненожек по типам экосистем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корненожек предпочитают морские среды, где разнообразие видов наиболее богато. Почвенные и паразитические формы составляют меньшую долю коллектива.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морских видов отражает богатство и сложность этих экосистем, а паразитические и почвенные формы занимают специализированные экологические ниши.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«Биология и среда обитания», 2021
</a:t>
            </a:r>
            <a:endParaRPr lang="en-US" sz="15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корненожек для науки и экономики
</a:t>
            </a:r>
            <a:endParaRPr lang="en-US" sz="2981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Корненожки применяются как биоиндикаторы чистоты воды, позволяя оценивать экологическое состояние водоёмов и выявлять загрязнения на ранних стадиях.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Фораминиферы важны для нефтегазовой промышленности, так как их известковые раковины помогают датировать породы и обнаруживать залежи полезных ископаемых.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Радиолярии используются в палеоклиматологии, позволяя восстанавливать климатические условия далёкого прошлого по образцам осадочных пород.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корненожек в природе и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Корненожки являются незаменимыми участниками экосистем, влияя на процессы минерализации, пищевые сети и формирование осадков, а также играют важную роль в научных исследованиях и практических применениях.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2026-05-08T01:09:30Z</dcterms:created>
  <dcterms:modified xsi:type="dcterms:W3CDTF">2026-05-08T01:09:30Z</dcterms:modified>
</cp:coreProperties>
</file>