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1970–2000-е гг.: достижения и просчёты «демократической империи»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прошли путь от кризисов к мировому лидерству и новым противоречиям?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1970-х до начала XXI века США пережили кризисы доверия, экономические потрясения и резкий технологический рывок. Именно тогда страна укрепила влияние в мире, но одновременно столкнулась с новыми внутренними и внешними вызовами.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этап американской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1970-х: стагфляция и нефтяные шоки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1973 и 1979 годов резко подняли цены на топливо, транспорт и товары повседневного спроса. Это ударило по семьям, предприятиям и всему рынку, который долго привык к стабильному росту.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США столкнулись с сочетанием высокой инфляции и слабого экономического роста. Обычные меры не помогали сразу, поэтому экономистам и политикам пришлось искать новые решения.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отрасли сдают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сталелитейная промышленность и производство бытовой техники теряли конкурентоспособность. Американские товары всё чаще проигрывали по цене и качеству компаниям из Японии и Западной Европы.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цен, безработица и неопределённость ослабляли уверенность людей в завтрашнем дне. Для многих семей это стало временем экономии, сокращения покупок и тревоги за работу.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кризисы конца 1970-х и начала 1980-х затронули сразу два важнейших показателя.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растут в кризисные периоды: это показывает, почему стагфляция стала особенно трудной проблемой для США.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трудовой статистики США; исторические ряды по CPI и безработице, 1970–1989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безработица в 1970–1980-е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Рейганомика: курс на рынок, налоги и дерегулирование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Рональда Рейгана снизила налоговую нагрузку, рассчитывая оживить бизнес и инвестиции. Предполагалось, что у компаний и граждан останется больше средств для трат и 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ослабило часть ограничений для предпринимателей и финансового сектора. Сторонники курса считали, что это ускорит конкуренцию, но критики опасались ослабления защиты работников и потребителей.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 ценой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действительно получила импульс, однако вместе с ним вырос бюджетный дефицит. Государству стало сложнее одновременно поддерживать развитие, оборону и социальные программы.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усилилось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крупный бизнес и фондовый рынок выигрывали, положение бедных семей и многих городских районов улучшалось медленнее. Разрыв между богатыми и бедными стал заметнее.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70723"/>
            <a:ext cx="3848986" cy="12068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десятилетий показывает, как менялась экономическая ситуация и насколько устойчивым становилось развитие к 1990-м годам.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1990-м экономика стала стабильнее, чем в 1970-е, но социальный разрыв между богатыми и бедными полностью не исчез.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экономического анализа США; Бюро трудовой статистики США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в 1970–1990-е годы: сравнение показателей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революция и лидерство США в цифровой экономике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 быстро вышли из лабораторий и офисов в школы и дома. Они изменили обучение, работу с текстами и хранение информации, сделав технологии частью повседневной жизни.
</a:t>
            </a:r>
            <a:endParaRPr lang="en-US" sz="1612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Microsoft и Intel создали основу новой цифровой экономики. Их разработки помогли сделать компьютеры удобнее, а программы — доступнее для миллионов пользователей.
</a:t>
            </a:r>
            <a:endParaRPr lang="en-US" sz="166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1990-х всё больше американцев выходили в интернет. Электронная почта и поисковые системы стали новым способом общения, поиска знаний и обмена новостями.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поддерживали университеты, исследовательские центры и венчурные инвестиции. Особенно важную роль сыграла Силиконовая долина, где идеи быстро превращались в компании и продукты.
</a:t>
            </a:r>
            <a:endParaRPr lang="en-US" sz="16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разработки США превратились в массовые цифровые сервисы.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научных исследований к массовым цифровым технологиям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десятилетия усилилась защита прав женщин, афроамериканцев, латиноамериканцев и людей с инвалидностью. Общество постепенно признавало, что равные возможности должны быть доступны всем.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1990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 американцах с инвалидностью запретил дискриминацию в работе, учёбе и общественных услугах. Он стал важным шагом к более доступной и справедливой среде.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равенстве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прогресс, оставались конфликты вокруг школ, рабочих мест и городских кварталов. Разные группы по-разному понимали, что такое справедливость и равные шансы.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хорошему образованию, безопасным районам и достойной работе стал одной из главных тем общественных движений. Эти вопросы особенно волновали молодёжь и семьи.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обществе: новые права и новые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как «демократическая империя»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стремились не только поддерживать демократию, но и защищать собственные стратегические цели. Поэтому внешняя политика часто сочетала идеалы и практический расчёт.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базы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поддерживала союзников, размещала военные базы за рубежом и участвовала в важных международных решениях. Это усиливало её влияние в разных регионах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дипломатии, США применяли санкции и участвовали в конфликтах, когда считали это необходимым. Такие действия вызывали уважение одних и критику других.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 мира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представляла себя как пример свободы, рынка и прав человека. Именно поэтому её называют «демократической империей»: сильной державой с идеологией свободы.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сопровождался операциями в Персидском заливе, на Балканах и затем в Афганистане. Военная мощь оставалась важной частью статуса сверхдержавы.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международная напряжённость, тем заметнее росли оборонные затраты и вовлечённость США в внешние конфликты.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данные США и обобщённые исторические ряды по оборонным расходам; для периода 1970–2002 гг.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 внешнеполитическая активность США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конец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снял прежнее соперничество двух сверхдержав. США оказались в положении единственной страны, способной влиять сразу на многие регионы мира.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расширение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дипломатия усилилась, НАТО расширялось, а идеи рынка и демократии стали продвигаться как универсальная модель. Но региональные войны не исчезли.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года: новые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вышли локальные конфликты, терроризм и споры о цене лидерства. США пришлось совмещать роль победителя в холодной войне с постоянной готовностью к новым кризисам.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распада СССР к новому мировому порядку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071" y="2728778"/>
            <a:ext cx="379786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показывают, как быстрое решение одной проблемы часто порождало новые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дипломатические успехи были разными по масштабу, но ни один не снимал проблемы надолго.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сводки по внешней политике США, 1970–2001 гг.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внешнеполитические кризисы 1970–2000-х годов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в каждой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Кабельные каналы и круглосуточные новости изменили привычки миллионов людей. Вечером семьи собирались у экрана, а телепередачи и реклама начали сильнее влиять на то, что покупают и о чём говорят дома.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и музыка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Фильмы-блокбастеры и поп-музыка сделали американские сюжеты узнаваемыми далеко за пределами страны. Подростки подражали героям кино, а звёзды сцены превращались в символы стиля и успеха.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фастфуд и бренды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центры, сети быстрого питания и одежда известных марок стали частью повседневной жизни. Покупка вещей всё чаще означала не только удобство, но и принадлежность к определённому образу жизни.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Америка стала страной экранов, брендов и рекламы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промышленности и рост сферы услуг по-разному сказались на семьях: у одних доходы росли быстрее, у других — почти не менялись.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усилился: новые рабочие места чаще появлялись в услугах и технологиях, а старые промышленные районы теряли прежние заработки.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Бюро переписи США и Бюро трудовой статистики США; обобщение по концу XX 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 доходов в США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1990-е годы: экономический подъём и новые споры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Билле Клинтоне экономика ускорилась, а бюджетный дефицит сократился. Важную роль сыграли технологии, услуги и рост числа рабочих мест в частном секторе.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Компьютеры, связь и финансовые услуги создали много новых профессий. Для школьников это означало, что навыки работы с техникой становились всё важнее.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участвовали в действиях на Балканах и в других регионах, стремясь остановить конфликты и защитить союзников. Но такие решения вызывали споры внутри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роли США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Обсуждались права человека, вмешательство в чужие кризисы и значение международных организаций. Многим было важно понять, когда сила помогает, а когда усложняет мир.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политических и безопасностных изменений конца XX — начала XXI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события на Ближнем Востоке привели к 11 сентября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отреагировали на 11 сентября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Patriot Act расширил полномочия спецслужб и полиции. Государство получило больше возможностей следить за подозрительными лицами и обменом информацией между ведомствами.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поездках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аэропортах появились более строгие проверки, длинные очереди и новые правила досмотра. Для обычных людей безопасность стала частью повседневной рутины.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Усилился контроль за перепиской и финансовыми операциями. Это должно было помочь предотвратить новые атаки, но вызвало тревогу у защитников личной свободы.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балансе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разделилось: одни считали жёсткие меры необходимыми, другие опасались, что борьба с терроризмом ослабит гражданские права, важные для демократии.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2000-х США сохраняли высокую деловую активность, развитую науку и заметное влияние в мире технологий. Страна оставалась привлекательной для инвесторов и специалистов.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фильмы, музыка, бренды и интернет-сервисы стали частью повседневной жизни миллионов людей. Мягкая сила США работала не хуже политических заявлений.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уязвимости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усиливались государственный долг, спор между партиями и зависимость от военной силы. Внешняя мощь не отменяла внутренних проблем и тревог.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новых кризисов стало яснее, что лидерство требует не только ресурсов, но и осторожности. Победы не всегда гарантируют безопасность на будущее.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США получили к началу XXI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сила, которая принесла и успехи, и 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1970–2000-е годы США вышли из кризисов благодаря реформам, науке и технологиям, но заплатили за лидерство войнами, неравенством и спорами о свободе и безопасности.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2026-06-01T04:32:15Z</dcterms:created>
  <dcterms:modified xsi:type="dcterms:W3CDTF">2026-06-01T04:32:15Z</dcterms:modified>
</cp:coreProperties>
</file>