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«Весна, весна на улице…»: стихотворение А. Барто о первых признаках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городе просыпается весна и радует детей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Барто: стихи, которые легко 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умела говорить с детьми просто и точно. Её короткие, живые стихи о школе, игре, семье и весенней улице быстро запоминаются и помогают замечать красоту обычных дней.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весны есть в стихотворении
</a:t>
            </a:r>
            <a:endParaRPr lang="en-US" sz="2862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светлее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заметно меняется: вокруг больше света, а привычная улица выглядит не такой серой и сонной, как зимой.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постепенно исчезает, и на его месте появляются лужи. Это первый ясный знак, что зима уходит.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падают капли воды, и весна словно подаёт свой голос. Эта деталь делает картину очень живой и узнаваемой.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оживает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становится веселее, а у детей появляется радостное настроение. Весна в стихотворении приносит движение и ощущение обновления.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улица как 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выбирает не лес и не поле, а обычную городскую улицу. Поэтому картина сразу становится близкой и понятной младшим школьникам.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рядом с детьми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улице легко заметить лужи, сосульки, мокрый асфальт и дома под солнцем. Всё это дети видят каждый день по дороге в школу.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969" y="1617079"/>
            <a:ext cx="240563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радость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вызывает улыбку. Мир после зимы кажется ожившим, а простые перемены радуют так, будто случилось маленькое чудо.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Бодрое движение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зимней тишины хочется идти быстрее, смотреть по сторонам и замечать всё новое. Стихотворение передаёт именно такое энергичное состояние.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делает улицу ярче и дружелюбнее. От его света даже обычный двор выглядит празднично и по-весеннему.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обновления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чувствуется, что природа проснулась. Это не громкое событие, а тихая, но очень заметная перемена.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короткие строки и ясный ритм. Поэтому его удобно читать вслух без спешки, а отдельные строки легко удерживаются в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тексте простые и привычные детям. Они не отвлекают, а сразу помогают увидеть весеннюю улицу, солнце, капель и тающий снег.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повторяются и складываются в понятную картину. Благодаря этому стихотворение легко разучивать наизусть и пересказывать своими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весны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становится главным знаком перемен. Оно не просто светит, а сразу делает улицу ярче и заметно теплее.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Таящий снег показывает переход от холода к теплу. Из-за него улица меняется прямо на глазах, и это легко представить.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людей и детей завершает картину. Весна у Барто — это не только природа, но и живое человеческое настроение.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сообщает, что зима сдаёт свои позиции. Этот звук слышится как маленький, но очень важный сигнал весны.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меняется весенний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весенние приметы постепенно оживляют улицу и настроение детей.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А. Барто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стих живым и близким. Он звучит так, будто весна сама заглянула в окно и поздоровалась с детьми.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очень просто и естественно, как будто ребёнок сам рассказывает, что увидел на улице. Поэтому его легко понимать уже во 2 классе.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книжных выражений и длинных описаний. Каждое слово работает на образ и быстро создаёт ясную весеннюю картину.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весны в стихотворении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падают капли, и этот звук сразу сообщает: весна уже рядом. Он тихий, но очень заметный, словно маленький колокольчик над улицей. Для иллюстрации подходят сосульки, с которых капает вода, и светлое небо над домами.
</a:t>
            </a:r>
            <a:endParaRPr lang="en-US" sz="808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на крыше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солнечным светом оживает и городская улица. По ней идут дети, слышны шаги, а мокрый асфальт блестит в лужах. Такая сцена помогает увидеть, как весна меняет даже самый обычный двор.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просыпается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день в стихотворении становится всё ярче и шумнее. Солнце отражается в лужах, а дома будто улыбаются светом. Для рисунка хорошо подойдут мокрые крыши, длинные сосульки и радостное движение на улице.
</a:t>
            </a:r>
            <a:endParaRPr lang="en-US" sz="825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день приходит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лирический герой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видит первые признаки весны и сразу радуется им. Ему приятно замечать, как улица меняется после зимы, и это простое открытие наполняет стихотворение светом.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вокруг внимательно и замечает то, что многие пропускают: капель, блеск солнца, тающий снег. Весна для него — не фон, а настоящее событие.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природы воспринимаются как маленькое чудо. Герой не рассуждает долго, а удивляется живому движению весны, словно видит мир заново после зимней тишины.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поделиться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весны хочется тут же рассказать другим. В этом чувствуется детская искренность: увидел красоту, обрадовался ей и сразу передал своё настроение.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становится понятным школьнику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 знакомым местам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 улицу, двор, дома и путь в школу. Описание не требует сложного воображения: всё происходит рядом, в обычной повседневной обстановке.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признаки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Мокрый асфальт, лужи, капель и тёплый свет легко представить. Эти детали дети видят сами, поэтому стихотворение сразу кажется понятным и близким.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личным опытом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сопоставляет строки со своими наблюдениями и начинает читать текст как историю про собственный день. Так стихотворение запоминается особенно легко.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 в стихах Барто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умеет говорить о самых обычных вещах так, будто они немного шалят. Весна у неё не торжественная, а живая, подвижная и очень человечная.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строгого наставления или поучения. Вместо этого слышится тёплая улыбка автора, которая делает описание улицы светлым и дружелюбным для ребёнка.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строки создают ощущение весёлого взгляда на мир. Читатель чувствует: весна пришла не только в природу, но и в настроение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солнца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стихотворении действует как настоящий волшебник: оно не просто светит, а будит улицу, помогает снегу таять и делает городские детали заметнее и ярче.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солнцу весна ощущается не только глазами, но и сердцем. Тёплый свет меняет всё вокруг — дома, лужи, крыши и настроение людей становятся по-весеннему живыми.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при чтении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настроения показан через смену весенних примет и живой ритм коротких строк.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самых простых вещах: в лужах, капели, солнечном свете и тающем снеге. Это помогает ребёнку быть внимательнее к окружающему миру.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развивает наблюдательность: нужно увидеть не только саму весну, но и то, как она меняет улицу, звуки и настроение. Такая привычка полезна в чтении и в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чувствовать ритм стиха и слышать, как слова звучат вместе. Благодаря этому чтение становится выразительным, а запоминание — более лёгким и приятным.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воспитывает доброжелательный взгляд на мир. Когда ребёнок радуется первым весенним переменам, он учится ценить обычный день и находить повод для хорошего настроения.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любят стихи А. Барто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строки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Барто легко читать с первого раза, потому что в них нет сложных слов и запутанных оборотов. Ребёнок быстро понимает, о чём говорит автор.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темы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пишет о том, что знакомо каждому школьнику: о доме, улице, игре, школе и погоде. Поэтому её стихи кажутся частью обычной детской жизни.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юмор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произведениях часто есть добрая улыбка. Даже маленькие житейские ситуации звучат весело и чуть-чуть озорно, не обижая и не поучая читателя.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ребёнку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говорит с детьми серьёзно, но просто и тепло. Она не усложняет текст и не назидает, а помогает маленькому читателю почувствовать себя понятым.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городскую улицу после зимы: мокрый асфальт, лужи с отражением солнца и дома с потемневшими крышами. Между ними идут дети и замечают, как всё вокруг стало светлее. Такая сцена передаёт радость первых весенних открытий.
</a:t>
            </a:r>
            <a:endParaRPr lang="en-US" sz="61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которая проснулась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сосульки, с которых падают капли, и тонкие блестящие нити воды у края крыши. Внизу — снег, который уже тает, а рядом — яркое небо. Иллюстрация получится живой, если добавить движение и ощущение звонкого весеннего утра.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над крышами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смотрится тёплое солнце над домами и его свет в лужах на тротуаре. Пусть рядом будут дети в лёгкой одежде, деревья с влажными ветками и улыбка на лицах. Тогда рисунок передаст не только природу, но и настроение.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лужах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стихотворению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Слова-опоры для запоминания текста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«весна» сразу напоминает о главной теме стихотворения. Оно помогает вспомнить, что речь идёт о смене времени года и о первых признаках пробуждения природы.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«капель» и «снег» показывают саму перемену в природе. Они помогают увидеть, как холод уходит, а вместо него появляется влажный блеск и таяние.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«радость» связывает всё вместе. Оно подсказывает настроение героя и помогает запомнить, что весна в стихотворении приносит не только перемены, но и светлые чувства.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«улица» и «солнце» возвращают читателя в городское пространство. По ним легко представить знакомую сцену: дома, свет, лужи и движение людей после зимы.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А. Барто — это радость простых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чудо в самых обычных вещах: в солнце, капели и тающем снеге. У Барто весна понятна каждому ребёнку и звучит особенно тепло.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2026-05-24T03:57:30Z</dcterms:created>
  <dcterms:modified xsi:type="dcterms:W3CDTF">2026-05-24T03:57:30Z</dcterms:modified>
</cp:coreProperties>
</file>