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jpe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России нуждаются в нашей заботе и защите.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России — книга о защите природы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Красная книга помогает природе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подсказывает, какие виды стали редкими и где им нужна помощь. Она напоминает людям: природу важно беречь, пока в ней живут удивительные звери, птицы, растения и грибы, которым становится всё труднее без защиты.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живым существам нужна защита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44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Исчезает дом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44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вырубают лес или осушают болото, животные и растения теряют привычное место жизни. Им становится негде прятаться, питаться и выводить потомство, поэтому их численность быстро уменьшается.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946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Портится вода и почва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46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Загрязнённая река, грязный берег или испорченная земля мешают жить многим видам. Даже маленькая беда в природе может повлиять на целую цепочку живых существ вокруг.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44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 пожары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44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пожар уничтожает травы, кусты, гнёзда и укрытия животных. После него природе нужно много времени, чтобы восстановиться, а редким видам особенно трудно пережить такую потерю.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946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Вмешивается человек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946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Охота, сбор редких цветов и стройка в природных местах делают жизнь животных и растений опаснее. Если человек неосторожен, редкий вид может исчезнуть совсем.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08" y="1059725"/>
            <a:ext cx="3289284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цвет — это сигнал тревоги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290300" y="1588488"/>
            <a:ext cx="4493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цвет заметен сразу. Он напоминает о внимании и опасности, будто говорит: «Стоп! Посмотри внимательно и не пропусти важное».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289925" y="1236452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предупреждения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290300" y="2728088"/>
            <a:ext cx="4493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цвет помогает понять, что редким видам угрожает беда. Значит, пора защищать их дом, не тревожить животных и беречь растения от лишнего вреда.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289925" y="2376052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помощь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290300" y="3867688"/>
            <a:ext cx="4493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выбрано не случайно: оно как яркий знак тревоги для всех людей. Красная книга словно просит нас не оставаться равнодушными.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289925" y="3515652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книга красная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попадает в Красную книгу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Красную книгу включают зверей, птиц, рыб, насекомых, растения и грибы. Все они могут стать редкими, если им становится трудно жить в природе.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живых существ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самых узнаваемых видов — амурский тигр, дальневосточный леопард, зубр, снежный барс и стерх. Каждый из них нуждается в особой охране и внимании.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редкие животные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9988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книгу входят и растения, например лотос Комарова и венерин башмачок. Им особенно вредят сбор на букеты, выкапывание и разрушение мест, где они растут.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9988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растения
</a:t>
            </a:r>
            <a:endParaRPr lang="en-US" sz="1400" dirty="0"/>
          </a:p>
        </p:txBody>
      </p:sp>
      <p:sp>
        <p:nvSpPr>
          <p:cNvPr id="20" name="Text 8"/>
          <p:cNvSpPr txBox="1"/>
          <p:nvPr/>
        </p:nvSpPr>
        <p:spPr>
          <a:xfrm>
            <a:off x="52816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стали редкими из-за охоты, другие — из-за пожаров, загрязнения или исчезновения мест обитания. Поэтому каждому виду нужна своя помощь и защита.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52816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вида своя причина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— большой полосатый хищник
</a:t>
            </a:r>
            <a:endParaRPr lang="en-US" sz="2669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667595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Житель Дальнего Востока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933655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обитает в лесах Дальнего Востока России. Ему нужны большие территории, чтобы спокойно охотиться и не встречаться слишком часто с людьми.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3929120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охраной человека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195180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Амурского тигра защищают, потому что ему трудно жить рядом с человеком. Охрана лесов и борьба с браконьерством помогают этому редкому хищнику выживать.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798358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крупный тигр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3064417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крупный тигр в мире. Его сила и красота восхищают людей, но в природе ему нужны тишина, укрытия и достаточно добычи.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94468"/>
            <a:ext cx="8424000" cy="21882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Дальневосточный леопард — очень редкая кошка
</a:t>
            </a:r>
            <a:endParaRPr lang="en-US" sz="2641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Дальневосточный леопард живёт в Приморье, где ему нравятся спокойные леса и скалистые места. Он осторожен и старается держаться подальше от шума.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леса Приморья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264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пожары, браконьерство и нехватка безопасных мест мешают леопарду жить спокойно. Поэтому его охрана особенно важна для сохранения вида.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264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рядом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312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хищник считается одним из самых редких на Земле. Каждая встреча с ним — большая удача для учёных и настоящая радость для любителей природы.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12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самых редких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 такой высоте ирбису легче оставаться незаметным среди скал и снега.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4 000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метров и выше может подниматься снежный барс, осторожно передвигаясь по каменным склонам.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Природоохранные сведения о снежном барсе в России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Зубр — могучий лесной великан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Когда-то зубров стало очень мало, и вид оказался на грани исчезновения. Это показало, как опасно людям терять леса и не беречь диких животных.
</a:t>
            </a:r>
            <a:endParaRPr lang="en-US" sz="1080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исчез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 зоологи начали спасать зубров, разводя их в питомниках и заботясь о каждом животном. Так редкий вид получил шанс выжить.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людей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 зубров охраняют и постепенно выпускают в природные места. Это важный пример того, как забота людей может вернуть редкий вид к жизни.
</a:t>
            </a:r>
            <a:endParaRPr lang="en-US" sz="1076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природу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87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262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Стерх — белый журавль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64088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Ранним утром стерх медленно поднимается над болотом и будто скользит по воздуху. Его белые крылья хорошо видны на фоне тёмной воды и мха. Но птице нужен покой, иначе она сразу улетает в безопасное место.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64088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над северным болотом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1263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с гнездом шумят люди, стерх становится очень осторожным и может покинуть место. Ему мешают пожары и осушение болот, где он привык жить. Поэтому для этой птицы так важны тишина и бережное отношение к природе.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01263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сосед редкой птицы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3850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2320" y="3212188"/>
            <a:ext cx="428400" cy="380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0875" y="1686040"/>
            <a:ext cx="428100" cy="428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растения России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1563700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очень необычная лесная орхидея с цветком, похожим на маленькую туфельку. Её нельзя срывать: растение растёт медленно и долго восстанавливается после повреждения.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Венерин башмачок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22325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красивый водный цветок живёт в тёплых водоёмах Дальнего Востока. Ему вредят загрязнение, сбор букетов и разрушение мест, где он спокойно растёт.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Лотос Комарова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50725" y="21482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Женьшень ценят за лечебные свойства, поэтому его особенно важно беречь в природе. Если корень выкапывают слишком часто, редкое растение не успевает снова вырасти.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Женьшень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400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925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цветёт лотос Комарова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84563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Лотос Комарова распускается в тёплые летние дни и сразу привлекает внимание крупными розовыми лепестками. Его цветок словно поднялся над водой, чтобы показать красоту тихого водоёма. Но такая красота особенно уязвима.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84563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чудо на воде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93088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Лотосу Комарова нужны чистая вода и спокойные берега. Если в водоём попадает мусор или люди срывают цветы, растение становится ещё слабее. Поэтому охрана помогает сохранить и сам лотос, и его водный дом.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93088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ему нужна защита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08" y="1059725"/>
            <a:ext cx="3289284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учёные узнают, что вид стал редким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290300" y="1588488"/>
            <a:ext cx="4493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проверяют, сколько животных или растений осталось в природе. Они сравнивают данные за разные годы и замечают, если численность быстро уменьшается.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289925" y="1236452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особей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290300" y="2728088"/>
            <a:ext cx="4493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наблюдают за лесами, болотами, горами и водоёмами, где живут редкие виды. Важно понять, хватает ли им пищи, укрытий и спокойных мест.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289925" y="2376052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Изучают места жизни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290300" y="3867688"/>
            <a:ext cx="4493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редкое животное, учёные рассматривают следы, норы, гнёзда и другие признаки жизни. У растений они изучают места роста и состояние почвы.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289925" y="3515652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Ищут следы и гнёзда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вид попадает под охрану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учёные наблюдают за природой, затем собирают данные и принимают решение о мерах защиты.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сохранить природу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42340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парки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62616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заповедниках и национальных парках природа находится под строгой охраной. Там редкие виды могут жить спокойно, без шума, охоты и лишнего беспокойства.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408675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среда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28951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вода, свежий воздух и забота о лесах помогают не только редким видам, но и всем живым существам. Природе нравится, когда человек ведёт себя аккуратно.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311193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на охоту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2513949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охота запрещена или строго ограничена, животным становится безопаснее. Это особенно важно для видов, которых в природе осталось совсем мало.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555150" y="3198976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Питомники и выпуск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55150" y="3401732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редкие животные выращиваются в питомниках под присмотром специалистов. Потом их осторожно выпускают в природу, чтобы пополнить маленькие популяции.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87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262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природа под надёжной охраной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64088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 похож на большой природный дом, где всё происходит по строгим правилам. Здесь нельзя шуметь, ломать ветки или тревожить животных. Благодаря такому покою редкие виды могут спокойно кормиться, строить гнёзда и растить детёнышей.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64088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дом для зверей и птиц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1263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национальном парке тоже охраняют природу, но сюда люди могут приходить как гости. Главное — не мусорить, не рвать растения и не мешать обитателям леса. Так можно любоваться природой и не вредить ей.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01263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Парк, куда приходят бережно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9768" y="1633100"/>
            <a:ext cx="2798964" cy="2801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5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может помочь каждый школьник
</a:t>
            </a:r>
            <a:endParaRPr lang="en-US" sz="2800" dirty="0"/>
          </a:p>
        </p:txBody>
      </p:sp>
      <p:sp>
        <p:nvSpPr>
          <p:cNvPr id="16" name="Text 2"/>
          <p:cNvSpPr txBox="1"/>
          <p:nvPr/>
        </p:nvSpPr>
        <p:spPr>
          <a:xfrm>
            <a:off x="61685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Пакеты, банки и бутылки мешают животным и портят их дом. Чистый лес — это безопасное место для всех его жителей.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65448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мусорить в лесу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33353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любоваться цветами в природе и фотографировать их глазами, а не руками. Если растение сорвать, оно может уже не вырасти снова.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7116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срывать редкие цветы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61685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участвовать в уборках, читать книги о природе и рассказывать другим, почему редкие виды нужно беречь. Маленькая помощь тоже очень важна.
</a:t>
            </a:r>
            <a:endParaRPr lang="en-US" sz="800" dirty="0"/>
          </a:p>
        </p:txBody>
      </p:sp>
      <p:sp>
        <p:nvSpPr>
          <p:cNvPr id="21" name="Text 7"/>
          <p:cNvSpPr txBox="1"/>
          <p:nvPr/>
        </p:nvSpPr>
        <p:spPr>
          <a:xfrm>
            <a:off x="65448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добрыми делами
</a:t>
            </a:r>
            <a:endParaRPr lang="en-US" sz="1100" dirty="0"/>
          </a:p>
        </p:txBody>
      </p:sp>
      <p:sp>
        <p:nvSpPr>
          <p:cNvPr id="22" name="Text 8"/>
          <p:cNvSpPr txBox="1"/>
          <p:nvPr/>
        </p:nvSpPr>
        <p:spPr>
          <a:xfrm>
            <a:off x="33353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нужно трогать гнёзда, птенцов и норы животных. Даже любопытные шаги могут напугать зверей и заставить их уйти.
</a:t>
            </a:r>
            <a:endParaRPr lang="en-US" sz="800" dirty="0"/>
          </a:p>
        </p:txBody>
      </p:sp>
      <p:sp>
        <p:nvSpPr>
          <p:cNvPr id="23" name="Text 9"/>
          <p:cNvSpPr txBox="1"/>
          <p:nvPr/>
        </p:nvSpPr>
        <p:spPr>
          <a:xfrm>
            <a:off x="37116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гнёзда и норы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Красной книге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8527" y="4039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в Красной книге подсказывают, какие места нужно беречь особенно внимательно, чтобы редкие растения и животные не исчезли.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28527" y="3508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природе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81016" y="2134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статичная книга: одни виды становятся редкими, а другие могут улучшить своё положение, если их хорошо охраняют.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81016" y="1603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обновляется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1564329" y="4039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появилась как список видов, которым нужна особая защита. Она помогает людям быстрее замечать опасность.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564329" y="3508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списка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94468"/>
            <a:ext cx="8424000" cy="21882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беречь редкие виды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связан с другими обитателями леса, реки или поля. Если один исчезает, у других может нарушиться привычная жизнь и питание.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Сохраняется равновесие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264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сохранить редких животных и растения сегодня, их смогут увидеть дети и внуки. Это очень хорошая новость для всей природы.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264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для будущих поколений
</a:t>
            </a:r>
            <a:endParaRPr lang="en-US" sz="1215" dirty="0"/>
          </a:p>
        </p:txBody>
      </p:sp>
      <p:sp>
        <p:nvSpPr>
          <p:cNvPr id="14" name="Text 6"/>
          <p:cNvSpPr txBox="1"/>
          <p:nvPr/>
        </p:nvSpPr>
        <p:spPr>
          <a:xfrm>
            <a:off x="3312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помогают поддерживать здоровье природы. Когда человек защищает их, он одновременно бережёт воду, воздух и почву.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12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среда остаётся живой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России напоминает: редкие виды нуждаются в заботе каждый день. Если мы бережём их дома в природе, то помогаем сохранить весь живой мир вокруг нас.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природу — значит помогать жизни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2026-05-25T18:50:58Z</dcterms:created>
  <dcterms:modified xsi:type="dcterms:W3CDTF">2026-05-25T18:50:58Z</dcterms:modified>
</cp:coreProperties>
</file>