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формирования новых видов в рамках эволюции.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основные понятия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ключевой механизм эволюции, обеспечивающий разнообразие жизни. Исторически исследователи от Ламарка до современных биологов раскрывали природу формирования новых видов, связывая микро- и макроэволюционные процессы.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видов: историческая и биологическая значимость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совокупность организмов, свободно скрещивающихся и дающих плодовитое потомство в естественной среде. Этот биологический критерий служит основой для определения границ между видами.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оценивает внешнее строение организмов, позволяя различать виды по форме и структурам, а физиологический учитывает сходство обмена веществ и жизненных циклов.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основывается на общности генофонда, выявляя родство через анализ ДНК, а экологический выделяет виды по занимаемым нишам и условиям среды обитания.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аспект рассматривает типичные формы поведения, важные для репродуктивной изоляции и закрепления видовых различий в природе.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 критерии его выделения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видообразования и их взаимосвязи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процессов формирования новых видов и их экологический контекст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 способствовала накоплению генетических различий у популяций вьюрков, приводя к формированию уникальных видов с различной формой и размером клюва. Этот пример иллюстрирует действие географических барьеров в природе.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вьюрков Галапагосских островов
</a:t>
            </a:r>
            <a:endParaRPr lang="en-US" sz="1775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по разным сторонам горных хребтов создало условия для аллопатрического видообразования. На протяжении времени сформировались различные разновидности, адаптированные к специфическим экологическим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грызунов в горах
</a:t>
            </a:r>
            <a:endParaRPr lang="en-US" sz="1934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видообразование: механизмы и примеры
</a:t>
            </a:r>
            <a:endParaRPr lang="en-US" sz="29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поведенческие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аллопатрии, симпатрическое видообразование происходит без географической изоляции, в результате адаптации к разным экологическим нишам и изменению поведения внутри одного пространства.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узкоспециализированных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специализирующиеся на различных растениях-хозяевах, демонстрируют процессы симпатрии. Например, разновидности мушек, питающихся разными растениями, формируются в пределах одного региона.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видообразование: условия и примеры
</a:t>
            </a:r>
            <a:endParaRPr lang="en-US" sz="22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приграничных зонах с меняющимися экологическими условиями формируется градиент признаков, что приводит к появлению новых видов с частичной репродуктивной изоляцией.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виды приматов на границе саванны и лесов в Африке, где наблюдается смешение и гибридизация, сопровождающие парапатрическое видообразование.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Парапатрическое видообразование: механизмы и наблюдения
</a:t>
            </a:r>
            <a:endParaRPr lang="en-US" sz="26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Панамского перешейка разделило древние биоты Северной и Южной Америки, что привело к отходу видов и формированию новых популяций, усилив видообразование на континентах.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Панамского перешейка на фауну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разделение архипелага создало условия для изоляции и специализации видов птиц. Это способствует появлению эндемичных видов, уникальных для каждого острова.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Индонезийские острова как барьеры для птиц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географических и экологических барьеров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специфическим условиям среды способствует закреплению признаков, улучшающих выживание, вызывая постепенное расхождение между популяциями.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повышает частоту благоприятных наследственных вариантов, что ускоряет процесс видообразования, как видно на примере различных форм вьюрков с разной морфологией клюва.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адаптации и отбора в формировании новых видов
</a:t>
            </a:r>
            <a:endParaRPr lang="en-US" sz="2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через гибриды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приводит к возникновению новых комбинаций генных вариантов, способствуя генетическому разнообразию и иногда формированию самостоятельных видов.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фактор видообразования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гибридизации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примерами служат полиплоидизация в злаках, гибриды рыб и образование новых линий у европейских воробьёв, что подтверждается как лабораторными, так и полевыми наблюдениями.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10959"/>
            <a:ext cx="5955300" cy="25058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учебных и научных материалов по эволюционной биологии.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типов видообразования
</a:t>
            </a:r>
            <a:endParaRPr lang="en-US" sz="2791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аллопатрического, симпатрического и парапатрического видообразования по ключевым признакам и примерам из 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видообразования характеризуется уникальным сочетанием барьеров и степени изоляции, что определяет механизм формирования новых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 небольших популяциях приводит к случайному изменению частот аллелей, усиливая генетические различия между изолированными группами.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фиксирует адаптивные варианты генов, способствуя эволюционному закреплению новых признаков и появлению генетических барьеров, необходимых для видообразования.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создают первичные наследственные различия, которые при накоплении способствуют дивергенции популяций и образованию новых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видообразования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— области контакта ареалов близкородственных видов, где происходит их скрещивание и образование гибридов, часто с изменённой жизнеспособностью.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гибридных зон даёт понимание генетических барьеров и потоков генов, позволяя определить роль гибридизации в процессе формирования новых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и процессы видообразования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Экологическая специализация способствует уменьшению конкуренции между популяциями и формирует уникальные адаптации, ведя к экологической изоляции и постепенному разделению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Различия в питании, местах обитания или поведении вызывают формирование устойчивых генетических и фенотипических отличий, что закрепляет видовые границы.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специализация и образование видов
</a:t>
            </a:r>
            <a:endParaRPr lang="en-US" sz="3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отражает динамику видообразования, обусловленную экологическим разнообразием и отсутствием конкурентов в среде обитания.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5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Чарльза Дарвина и современные зоологические данные.
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297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вьюрков Дарвина — около 15
</a:t>
            </a:r>
            <a:pPr algn="ctr" indent="0" marL="0">
              <a:lnSpc>
                <a:spcPct val="120004"/>
              </a:lnSpc>
              <a:buNone/>
            </a:pPr>
            <a:r>
              <a:rPr lang="en-US" sz="74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48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символизирует это явление быстрой диверсификации и освоения новых экологических ниш.
</a:t>
            </a:r>
            <a:endParaRPr lang="en-US" sz="2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Географические барьеры, такие как реки или горные цепи, преграждают путь миграции и обмена генетическим материалом между популяциями, способствуя изоляции.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Репродуктивные препоны включают несовпадение периодов размножения, стерильность гибридов и другие биологические барьеры, препятствующие скрещиванию.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Поведенческие различия, например, уникальные брачные сигналы или ритуалы, предотвращают неродственные спаривания и обеспечивают видовую изоляцию.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Морфологические препятствия, такие как несовместимость строения половых органов, дополнительно ограничивают возможность обмена генами между видами.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Изоляционные механизмы в процессе видообразования
</a:t>
            </a:r>
            <a:endParaRPr lang="en-US" sz="2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геномики и биоинформатики обеспечивают глубокий анализ генетической структуры и помогают определять границы видов с высокой точностью.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исследования интегрируют молекулярные данные с экологическими и морфологическими признаками, расширяя понимание эволюционных процессов.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ДНК-секвенирования и молекулярной филогенетики позволяют выявлять степень родства и межпопуляционные различия на молекулярном уровне.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и современные подходы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видообразования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охрана редких и эндемичных видов способствуют устойчивости экосистем и предотвращению угасания видов.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видообразования используется при создании новых сортов растений и пород животных, адаптированных к изменяющимся условиям.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генетической вариабельности патогенов помогает разработать эффективные методы борьбы и лечение заболеваний.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биологических инвазий и их влияние на экосистемы становится возможным благодаря знаниям о видообразовании и адаптации.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будущие направления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 обитания и урбанизация создают барьеры, влияя на генетическую структуру и непредсказуемые эволюционные траектории.
</a:t>
            </a:r>
            <a:endParaRPr lang="en-US" sz="1786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геномных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геномики и экспериментальных моделей способствует глубокому пониманию механизмов видообразования и прогнозированию эволюции видов.
</a:t>
            </a:r>
            <a:endParaRPr lang="en-US" sz="160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Ускоренные изменения климата сдвигают ареалы видов, что провоцирует новые процессы видообразования и генетической адаптации.
</a:t>
            </a:r>
            <a:endParaRPr lang="en-US" sz="16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формирует биологическое разнообразие, связывает генетику, экологию и географию, служит основой для сохранения природы и развития науки о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фундамент современной биологии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2026-05-10T05:18:33Z</dcterms:created>
  <dcterms:modified xsi:type="dcterms:W3CDTF">2026-05-10T05:18:33Z</dcterms:modified>
</cp:coreProperties>
</file>