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государственности в литературе: человек, власть,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порядке, власти и цене исторической устойчивости в русской литературе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 тема русской литературы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литература становится местом разговора об истории, власти и совести. У Пушкина, Гоголя, Толстого, Достоевского и Блока государство проверяется не только политически, но и нравственно.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 литературная проблема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государство часто связано с законом, порядком и исторической необходимостью. Через эти образы писатели показывают, как устроена общественная жизнь и кто несет за нее ответственность.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государство предстает как система давления: суд, армия, канцелярия, чин, приказ. Герой сталкивается не с абстракцией, а с реальной властью, которая может поддерживать или подавлять.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литературе особенно остро звучат конфликты между личной свободой и долгом, частной судьбой и общим устройством. Художественный текст превращает политический вопрос в нравственный.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имперская вертикаль в русской литературе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Петербург связан с государственным замыслом и рациональной силой империи. Но рядом с величием города всегда присутствует хрупкость человеческой жизни и страх перед стихией.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Чиновничий мир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тот же городской и служебный мир показан иначе. Канцелярия делает человека незаметным, а зависимость от чина превращает существование в унизительную борьбу за признание.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и основные аспекты 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произведения чаще всего связывают тему государственности с личным конфликтом, историей и распадом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классической литературе XIX — начала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приходится на столкновение человека и государства: именно этот конфликт чаще всего становится смысловым центром текста.
</a:t>
            </a:r>
            <a:endParaRPr lang="en-US" sz="11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государственная идея и человеческая судьба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на противопоставлении общего блага и личного счастья. Пушкин не дает простого ответа, заставляя увидеть, что историческая необходимость и человеческое достоинство могут вступать в конфликт.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«Медном всаднике» государственность связана с историческим преобразованием страны и волей сильной власти. Пушкин показывает не только замысел империи, но и его цену для отдельного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воплощает частную жизнь, которая не выдерживает столкновения с масштабом истории. Его трагедия делает государственный проект нравственно проблемным, а не только величественным.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изображает государство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 и тот же образ власти в разных текстах получает разные художественные смыслы.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— начала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идеализирует власть: она показывает и ее созидательную силу, и нравственные потери, которые возникают при ее деформации.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конфликта человека с государством
</a:t>
            </a:r>
            <a:pPr algn="l" indent="0" marL="0">
              <a:lnSpc>
                <a:spcPct val="8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для русской классики переход от столкновения с властью к нравственному выбору героя.
</a:t>
            </a:r>
            <a:endParaRPr lang="en-US" sz="29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критика бюрократического государства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государственный мир строится на чинах, правилах обращения и строгой иерархии. Человек ценится не сам по себе, а через должность, звание и внешнюю 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находится на самой низкой ступени этой системы и почти не имеет защиты. Его жизнь показывает, что формальный порядок не равен справедливости и человеческому участию.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раскрывает безличность бюрократии через иронию и сострадание. Государственная машина выглядит устойчивой, но именно в ней особенно заметно равнодушие к слабому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акцентов в теме государственности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литература постепенно смещает внимание от устройства власти к внутренней ответственности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в русской литературе XIX — начала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XX веку, тем сильнее тема кризиса целого; при этом нравственная оценка власти остается главной.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как государства и судьбы народа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путь через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Россия часто предстает не как спокойная карта, а как пространство исторического напряжения и тревоги. В таком образе страна проходит через испытание временем, а судьба народа воспринимается как движение сквозь боль, надежду и ожидание перемен.
</a:t>
            </a:r>
            <a:endParaRPr lang="en-US" sz="1114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государственный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Салтыкова-Щедрина государство нередко раскрывается через гротеск и иронию. Автор показывает, как власть теряет человеческий смысл, когда превращается в механизм самосохранения, а народ оказывается заложником бессмысленного и жестокого порядка.
</a:t>
            </a:r>
            <a:endParaRPr lang="en-US" sz="1089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Патриотическая память и историческая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образ страны связан с трудом, страданием и внутренней силой народа. Россия в его поэзии — это не отвлеченная идея, а живая общность людей, чья стойкость становится основой исторического существования и нравственного достоинства.
</a:t>
            </a:r>
            <a:endParaRPr lang="en-US" sz="1089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Пророческий взгляд на судьбу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тема государства соединяется с размышлением о непредсказуемости истории и особом пути страны. Россия в его стихах ощущается как державная сила, которую нельзя свести к одной политической формуле, потому что в ней действует глубокая историческая энергия.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государство, свобода и разрушительная идея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Достоевского государство важно не само по себе, а как проверка человека на внутреннюю зрелость. Политический порядок оказывается прочным только тогда, когда личность умеет отвечать за собственный выбор.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«Бесах» разрушительная идея подменяет живую совесть лозунгом и фанатической уверенностью. Отказ от нравственной меры ведет к разрыву доверия, а вместе с ним распадаются семья, дружба и общественные связи.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свобода без ответственности легко превращается в произвол. Когда человек ставит идею выше живой личности, он разрушает не только государственный порядок, но и собственные моральные основания.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Достоевского устойчивое общество невозможно без духовного закона, который начинается внутри человека. Поэтому государственность у него связана не с силой принуждения, а с нравственной дисциплиной и уважением к личности.
</a:t>
            </a:r>
            <a:endParaRPr lang="en-US" sz="11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кризисы и литературные ответы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сильные литературные отклики возникают в периоды, когда общественный порядок переживает резкий перелом и требует нового осмысления.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XIX–начала XX века; исторические даты: 1812, 1860-е, 1905, 1917, Гражданская война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революционные потрясения усиливают интерес литературы к судьбе государства, а реформенные эпохи чаще вызывают социальную критику и поиск нравственных ориентиров.
</a:t>
            </a:r>
            <a:endParaRPr lang="en-US" sz="9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народ, история и пределы государственной воли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показывает историю как процесс, который не сводится к приказам сверху. Государственная воля важна, но она не отменяет действия миллионов людей и их нравственного опыта.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Толстого становится не фоном, а подлинной исторической силой. Именно его стойкость, терпение и способность к общему усилию определяют исход событий сильнее, чем официальные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воплощает мудрость не всесильного правителя, а человека, умеющего услышать ход истории. Его позиция противопоставлена стремлению насильно подчинить жизнь одной схеме и одному приказу.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государство: типы литературного поведения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героя определяет не только сюжет, но и жанровый тон: от трагедии и сатиры до эпического и философского осмысления власти.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персонажи вступают в отношения с государственной системой и каким становится художественный итог такого столкновения.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 XIX–начала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литературного конфликта к нравственному выводу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анализа: от образа власти к авторской оценке и нравственному выводу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734491"/>
            <a:ext cx="375600" cy="30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17805"/>
            <a:ext cx="375729" cy="3339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73331"/>
            <a:ext cx="375729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государственности в художественном тексте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власти в литературе часто обозначает центр порядка, иерархии и контроля. Через образ столицы писатели показывают дистанцию между официальным миром и частной жизнью человека.
</a:t>
            </a:r>
            <a:endParaRPr lang="en-US" sz="1145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Трон и император
</a:t>
            </a:r>
            <a:pPr algn="l" indent="0" marL="0">
              <a:lnSpc>
                <a:spcPct val="100000"/>
              </a:lnSpc>
              <a:buNone/>
            </a:pPr>
            <a:r>
              <a:rPr lang="en-US" sz="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символизирует верховное решение, от которого зависят судьбы людей и страны. Такой образ подчеркивает не только величие, но и риск исторической ошибки.
</a:t>
            </a:r>
            <a:endParaRPr lang="en-US" sz="119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Мундир и чин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звание и должность создают в тексте ощущение подчинения системе. Они показывают, как личность может растворяться в служебной роли и терять собственный голос.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указ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и правовые знаки связаны с идеей закона, но в литературе они нередко проверяются на справедливость. Писатели задают вопрос, защищает ли закон человека на деле.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символика соединяет государство с принуждением, долгом и исторической угрозой. Она напоминает, что порядок в стране иногда поддерживается силой, а не только убеждением.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усиливает доверие к государству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особенно внимательно показывают не лозунги власти, а ее повседневную нравственную проверку в отношениях с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мотивам русской литературы XIX–XX веков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строится на справедливости и защите личности; без них государство в литературе начинает восприниматься как источник отчуждения и страха.
</a:t>
            </a:r>
            <a:endParaRPr lang="en-US" sz="10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государственности как тема для анализа в 11 классе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 в одном произведении соединяются история, философия и нравственный выбор. Для старшеклассника важно не только пересказать сюжет, но и понять авторскую оценку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государства развивает умение читать символы: столицу, чин, закон, армию, суд, императорскую власть. Через такие детали раскрывается отношение писателя к порядку и справедливости.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текстов учит видеть, что государственность может изображаться как опора, как угроза или как испытание. Это формирует более точное понимание литературных конфликтов и исторического контекста.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полезна для аргументации в сочинении, потому что позволяет связывать художественный образ, позицию автора и общественный смысл произведения. Так развивается зрелое историко-литературное мышление.
</a:t>
            </a:r>
            <a:endParaRPr lang="en-US" sz="10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 литературе: проверка силы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показывает, что государство важно как порядок, но подлинную ценность ему придает уважение к человеку. Там, где власть теряет совесть, начинается нравственный кризис общества.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2026-05-20T03:58:43Z</dcterms:created>
  <dcterms:modified xsi:type="dcterms:W3CDTF">2026-05-20T03:58:43Z</dcterms:modified>
</cp:coreProperties>
</file>