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Декартово произведение множеств: пары, порядок и координаты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двух множеств получить все упорядоченные пары?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1927" y="0"/>
            <a:ext cx="8059745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декартово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понятие помогает без пропусков перечислять варианты, считать количество пар и понимать координаты точек. В 8 классе оно связывает алгебру, таблицы и простые задачи на выбор.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9" y="2400"/>
            <a:ext cx="847478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Упорядоченная пара и значение порядка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пары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Упорядоченная пара записывается как (a, b): сначала берут элемент из первого множества, затем — из второго. Такая запись сразу показывает, откуда взят каждый элемент.
</a:t>
            </a:r>
            <a:endParaRPr lang="en-US" sz="2511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(2, 5) и (5, 2) не равны, потому что в них элементы стоят в разной последовательности. Для декартова произведения это принципиально.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 множествах встречаются одинаковые числа, каждая пара всё равно составляется из выбранного элемента первого множества и выбранного элемента второго.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порядок отличает упорядоченную пару от обычного набора чисел. Поэтому при записи нельзя менять местами элементы или воспринимать их как случайную пару.
</a:t>
            </a:r>
            <a:endParaRPr lang="en-US" sz="25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2458" y="2400"/>
            <a:ext cx="8300734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A×B и что означает символ ×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A×B означает все пары (a, b), где a принадлежит A, а b принадлежит B. Это не умножение чисел, а способ соединить элементы в пары.
</a:t>
            </a:r>
            <a:endParaRPr lang="en-US" sz="2900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множества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A={1,2}, а B={x, y}, то получаем A×B={(1, x), (1, y), (2, x), (2, y)}. Каждому элементу первого множества соответствует каждый элемент второго.
</a:t>
            </a:r>
            <a:endParaRPr lang="en-US" sz="2900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× здесь напоминает не арифметику, а соединение двух наборов. Он показывает, что из двух множеств строится множество всех возможных пар.
</a:t>
            </a:r>
            <a:endParaRPr lang="en-US" sz="2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список пар для двух множеств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A={1,2,3} и B={a, b}. Таблица показывает, как из каждой строки и каждого столбца получается отдельная упорядоченная пара.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даёт по две пары, поэтому всего получается 6 упорядоченных пар.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декартова произведения множеств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конечных множеств число пар находится быстро, без полного перечисления. Формула |A×B| = |A|·|B| показывает, сколько всего вариантов образуется.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упорядоченных пар получится, если в первом множестве 4 элемента, а во втором 3.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мощности декартова произведения конечных множеств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несколько простых случаев. Видно, что даже одно дополнительное значение в любом множестве заметно увеличивает итоговое число пар.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любого множества сразу умножает количество комбинаций, поэтому число пар увеличивается быстрее, чем кажется на первый взгляд.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число пар при разных размерах множеств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рассчитанные по формуле |A×B| = |A|·|B|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A×B и B×A — это не одно и то же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A={1,2}, а B={x, y}, то A×B и B×A содержат одинаковое число пар, но сами пары записаны по-разному. Порядок множеств меняет результат.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A×B есть пары (1, x), (1, y), (2, x), (2, y), а в B×A — (x, 1), (x, 2), (y, 1), (y, 2). Это уже другие объекты.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элементов в обоих произведениях совпадает, если множества имеют одинаковую мощность. Однако совпадение количества не означает равенство самих множеств.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декартовым произведением всегда важно помнить, какое множество стоит первым, а какое вторым. Иначе можно получить неверные пары.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декартова произведения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 перечислить все упорядоченные пары без пропусков и повторов.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карте плоскости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координатной плоскости задаётся парой чисел (x, y). Первое число показывает движение по горизонтали, второе — по вертикали. Если заранее выбрать наборы возможных x и y, то все точки из них образуют декартово произведение.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в школе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быстро находить положение точки, строить рисунки и читать графики. Когда ученик понимает, что одна координата берётся из одного набора, а другая — из другого, запись точек становится логичной и понятной.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 плоскости как пары чисел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 на примере простых чисел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плоскости можно записать как упорядоченные пары чисел из двух множеств.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таблицы задаёт отдельную точку, а все пары получаются без пропусков по правилу «каждый x с каждым y».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координатная система; определение упорядоченной пары.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 не даёт ни одного элемента для выбора, поэтому декартово произведение также пусто.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из множеств пусто, пар получить невозможно.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декартова произведения конечных множеств: |A×B| = |A|·|B|.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количество объектов, но и рост числа возможных комбинаций при переходе к парам.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элементов участвует в построении, тем быстрее увеличивается число вариантов; именно поэтому декартово произведение удобно для подсчёта.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одного элемента к множеству пар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«декартово произведение множеств».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множеством и упорядоченной парой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множестве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множества элементы не зависят от порядка, поэтому {1,2} и {2,1} обозначают одно и то же множество.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Упорядоченная пара устроена иначе: (1,2) и (2,1) — разные объекты, потому что первый и второй элементы имеют разную роль.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Декартово произведение всегда строится из упорядоченных пар, поэтому при записи ответов нужно внимательно сохранять порядок элементов и не заменять пары обычными множествами.
</a:t>
            </a:r>
            <a:endParaRPr lang="en-US" sz="26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последовательно записать все пары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строится по определению декартова произведения и позволяет ничего не пропустить.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декартово произведение в жизни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соединяются два набора данных: день недели и номер урока. Из них получают конкретный временной слот, как из двух множеств получают одну упорядоченную пару.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выбор товара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цвет футболки образуют разные комбинации. Декартово произведение помогает увидеть все варианты выбора сразу и не забыть ни один из них при подборе товара.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 номер дома вместе задают точный адрес. Каждый элемент берётся из своего набора, а результатом становится одна конкретная комбинация, а не просто список слов.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игра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 карте, в навигации или в игре задаются двумя числами. Так отображают положение точки, персонажа или объекта, используя привычную форму упорядоченной пары.
</a:t>
            </a:r>
            <a:endParaRPr lang="en-US" sz="24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ошибка меняет смысл записи, даже если внешне ответ выглядит похожим на правильный.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проверять порядок, полноту списка и тип записи: именно эти шаги чаще всего предотвращают неверный ответ.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A×B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ошибки по теме «декартово произведение множеств».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перебором вариантов и логикой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перебор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Декартово произведение помогает перечислить все варианты по правилу «каждый с каждым», не пропуская ни одной комбинации и не создавая лишних повторов.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кодов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создании кодов, паролей или шифров важно учитывать порядок символов. Здесь упорядоченные пары и более длинные комбинации строятся по той же логике.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 переходы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выбрать старт и финиш или пройти несколько этапов, декартово произведение удобно показывает все возможные переходы между наборами условий.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вариантов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делает перебор наглядным: строки и столбцы представляют разные множества, а каждая клетка соответствует одной конкретной паре или выбору.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составь все пары и посчитай их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Проверим, как работает правило построения пар на маленьких множествах.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первого множества соединяются со всеми элементами второго, поэтому общее число пар равно произведению мощностей.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применение определения декартова произведения и формулы |A×B| = |A|·|B|.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декартовом произведении множеств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Декартово произведение показывает, как из двух множеств получить все упорядоченные пары без пропусков. Оно связано с координатами, таблицами и подсчётом вариантов, а главное — учит внимательно работать с порядком элементов.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2026-05-29T11:37:03Z</dcterms:created>
  <dcterms:modified xsi:type="dcterms:W3CDTF">2026-05-29T11:37:03Z</dcterms:modified>
</cp:coreProperties>
</file>