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Внутренняя среда организма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среда обеспечивает жизнеспособность клеток и стабильность организма.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внутренней среды организма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времена Клода Бернара появилось понятие внутренней среды. Позже, в XX веке, Уолтер Кэннон ввёл термин «гомеостаз» для описания её устойчивости. Эта среда поддерживает жизнедеятельность клеток в постоянно меняющихся внешних условиях.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 — защитник и очиститель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 собирает излишки жидкости и участвует в иммунной защите. Она содержит клетки, помогающие бороться с инфекциями и очищает ткани от вредных веществ.
</a:t>
            </a:r>
            <a:endParaRPr lang="en-US" sz="909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Тканевая жидкость — пространство для обмена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Тканевая жидкость окружает клетки, позволяя обмениваться веществами между кровью и тканями. Она создаёт оптимальные условия для жизнедеятельности каждой клетки.
</a:t>
            </a:r>
            <a:endParaRPr lang="en-US" sz="909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— транспортная магистраль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переносит кислород, питательные вещества и устраняет отходы, обеспечивая клетки питательными веществами и кислородом. Она циркулирует по замкнутой системе сосудов.
</a:t>
            </a:r>
            <a:endParaRPr lang="en-US" sz="909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внутренней среды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Межклеточное вещество и его роль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Межклеточное вещество состоит из воды, солей, белков и углеводов, создавая среду для обмена между клетками.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обеспечивает опору клеткам, поддерживая структуру тканей и взаимодействие между ними.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межклеточное вещество проходят питательные вещества и выводятся продукты обмена, поддерживая жизнедеятельность тканей.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76" y="1691000"/>
            <a:ext cx="163763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4157" y="1691000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3344" y="1691000"/>
            <a:ext cx="208425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62307" y="1691000"/>
            <a:ext cx="1191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функции крови в организме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кислорода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перевозят кислород от лёгких к тканям, поддерживая процесс дыхания на клеточном уровне.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доставляет необходимые питательные вещества, включая глюкозу и аминокислоты, к каждой клетке организма.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Утилизация отходов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собирает углекислый газ и другие продукты обмена, транспортируя их к органам выделения.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температуры и кислотности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поддерживает постоянную температуру тела и кислотно-щелочной баланс через сложные механизмы.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лимфатической системы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компоненты лимфатической системы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Лимфатическая система состоит из сосудов, узлов, миндалин и селезёнки, которые вместе обеспечивают циркуляцию лимфы по телу.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лимфы и лимфатических органов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функции включают защиту от микробов, удаление избыточной жидкости и участие в усвоении жиров, поддерживая здоровье организма.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доставляется через кровь к клеткам для обеспечения энергией и нормального функционирования тканей.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 и отходы обмена выводятся из клеток в кровь для последующего выделения из организма.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переносятся внутренней средой, регулируя работу различных органов и систем организма.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вещества транспортируются ко всем органам, поддерживая рост и восстановление тканей.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функции внутренней среды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постоянства внутренней среды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обеспечивает стабильную температуру и химический состав среды, позволяя клеткам работать эффективно.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автоматического регулирования, такие как потоотделение и дыхание, быстро устраняют отклонения.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параметров крови предотвращает повреждения клеток и помогает сохранять здоровье организма.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объемов жидкостей внутренней среды организма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Тканевая жидкость занимает наибольший объем, обеспечивая пространство для обменных процессов.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и тканевая жидкость составляют основную долю внутренней среды, лимфа — меньшую часть, но с важной функцией очищения.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8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тканевой жидкости в организме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Тканевая жидкость окружает клетки, обеспечивая постоянный обмен кислородом и питательными веществами.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способствует удалению продуктов обмена, поддерживая чистоту и здоровье клеток.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тканевой жидкости у взрослого человека достигает 12-15 литров, отражая её значимость.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тканевой жидкости с кровью и лимфой обеспечивает целостность внутренней среды и стабильность функционирования.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функции крови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обеспечивает доставку кислорода и питательных веществ ко всем клеткам организма, что необходимо для их жизнедеятельности и нормального обмена веществ.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удаляет из тканей углекислый газ и продукты обмена, поддерживая таким образом внутреннюю чистоту и граничные параметры среды.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составе крови содержатся иммунные клетки, которые защищают организм от инфекций и участвуют в регуляции многих процессов внутри организма.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875" y="1851113"/>
            <a:ext cx="2842200" cy="1776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175" y="1851113"/>
            <a:ext cx="2842200" cy="17763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500" y="1851113"/>
            <a:ext cx="2842200" cy="17763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17275" y="411485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занимают около 40–45 % крови, переносят кислород от лёгких к тканям и углекислый газ обратно, обеспечивая дыхание клеток.
</a:t>
            </a:r>
            <a:endParaRPr lang="en-US" sz="844" dirty="0"/>
          </a:p>
        </p:txBody>
      </p:sp>
      <p:sp>
        <p:nvSpPr>
          <p:cNvPr id="12" name="Text 2"/>
          <p:cNvSpPr txBox="1"/>
          <p:nvPr/>
        </p:nvSpPr>
        <p:spPr>
          <a:xfrm>
            <a:off x="341727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– переносчики кислорода
</a:t>
            </a:r>
            <a:endParaRPr lang="en-US" sz="937" dirty="0"/>
          </a:p>
        </p:txBody>
      </p:sp>
      <p:sp>
        <p:nvSpPr>
          <p:cNvPr id="13" name="Text 3"/>
          <p:cNvSpPr txBox="1"/>
          <p:nvPr/>
        </p:nvSpPr>
        <p:spPr>
          <a:xfrm>
            <a:off x="6442825" y="412119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отвечают за иммунную защиту, а тромбоциты участвуют в свертывании крови, предотвращая кровотечения при повреждениях сосудов.
</a:t>
            </a:r>
            <a:endParaRPr lang="en-US" sz="844" dirty="0"/>
          </a:p>
        </p:txBody>
      </p:sp>
      <p:sp>
        <p:nvSpPr>
          <p:cNvPr id="14" name="Text 4"/>
          <p:cNvSpPr txBox="1"/>
          <p:nvPr/>
        </p:nvSpPr>
        <p:spPr>
          <a:xfrm>
            <a:off x="644282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и тромбоциты: защитники и ремонтники
</a:t>
            </a:r>
            <a:endParaRPr lang="en-US" sz="864" dirty="0"/>
          </a:p>
        </p:txBody>
      </p:sp>
      <p:sp>
        <p:nvSpPr>
          <p:cNvPr id="15" name="Text 5"/>
          <p:cNvSpPr txBox="1"/>
          <p:nvPr/>
        </p:nvSpPr>
        <p:spPr>
          <a:xfrm>
            <a:off x="470800" y="4114838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состоит примерно на 55–60 % от объёма крови и содержит воду, белки, соли, витамины и гормоны. Она транспортирует питательные вещества и выводит продукты обмена.
</a:t>
            </a:r>
            <a:endParaRPr lang="en-US" sz="788" dirty="0"/>
          </a:p>
        </p:txBody>
      </p:sp>
      <p:sp>
        <p:nvSpPr>
          <p:cNvPr id="16" name="Text 6"/>
          <p:cNvSpPr txBox="1"/>
          <p:nvPr/>
        </p:nvSpPr>
        <p:spPr>
          <a:xfrm>
            <a:off x="470800" y="3826662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– жидкая составляющая крови
</a:t>
            </a:r>
            <a:endParaRPr lang="en-US" sz="936" dirty="0"/>
          </a:p>
        </p:txBody>
      </p:sp>
      <p:sp>
        <p:nvSpPr>
          <p:cNvPr id="17" name="Text 7"/>
          <p:cNvSpPr txBox="1"/>
          <p:nvPr/>
        </p:nvSpPr>
        <p:spPr>
          <a:xfrm>
            <a:off x="340200" y="319550"/>
            <a:ext cx="8493000" cy="5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крови: плазма и форменные элементы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942" y="2192833"/>
            <a:ext cx="163763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949" y="2192833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7849" y="2192833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79326" y="2205667"/>
            <a:ext cx="239100" cy="2125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лимфы и лимфатической системы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01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излишков жидкости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 собирает излишки тканевой жидкости и возвращает их обратно в кровь, поддерживая баланс жидкости в организме.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11425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Лимфатическая система отфильтровывает болезнетворные бактерии и вирусы, помогая защищать организм от инфекций.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387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продуктов обмена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 транспортирует крупные молекулы и остатки обмена веществ, которые не может вывести кровь напрямую.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1885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 лимфатических сосудов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Лимфатические сосуды в теле человека достигают 2 километров, благодаря чему эффективно собирают и транспортируют лимфу ежедневно.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крови: состав и функции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на 90 % состоит из воды, в которой растворены белки, глюкоза, соли и витамины, обеспечивая транспорт и поддержание осмотического давления.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плазмы, такие как альбумин и глобулины, выполняют роль транспортных веществ и участвуют в иммунных реакциях и свертывании крови.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поддерживает кислотно-щелочной баланс крови, что важно для нормального функционирования всех клеток организма.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81475"/>
            <a:ext cx="65541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как основа внутренней среды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163775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выделения и эндокринная система также играют ключевую роль, регулируя водный баланс и обмен веществ для предотвращения дисбаланса в организме.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69368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поддерживает постоянство температуры, pH и концентрации важных веществ в крови, обеспечивая оптимальные условия для клеток. Механизмы гомеостаза включают работу потовых желез и регуляцию дыхания.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Эритроциты: строение и функции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функция — перенос кислорода к тканям и удаление углекислого газа с помощью молекулы гемоглобина, поддерживая нормальное дыхание клеток.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имеют двояковогнутую форму и не содержат ядро, что увеличивает площадь поверхности для эффективного обмена газами.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2150" y="1066510"/>
            <a:ext cx="2797500" cy="2119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1250" y="1153560"/>
            <a:ext cx="2847000" cy="2032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9757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лейкоцитов и их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9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включают нейтрофилы, лимфоциты, моноциты и другие виды, каждый из которых выполняет специфические задачи по защите организма от микроорганизмов и чужеродных частиц.
</a:t>
            </a:r>
            <a:endParaRPr lang="en-US" sz="905" dirty="0"/>
          </a:p>
        </p:txBody>
      </p:sp>
      <p:sp>
        <p:nvSpPr>
          <p:cNvPr id="10" name="Text 2"/>
          <p:cNvSpPr txBox="1"/>
          <p:nvPr/>
        </p:nvSpPr>
        <p:spPr>
          <a:xfrm>
            <a:off x="53494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память и защита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9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лейкоциты способны запоминать инфекции и при повторном контакте быстро запускать защитные реакции, обеспечивая эффективный иммунный ответ.
</a:t>
            </a:r>
            <a:endParaRPr lang="en-US" sz="946" dirty="0"/>
          </a:p>
        </p:txBody>
      </p:sp>
      <p:sp>
        <p:nvSpPr>
          <p:cNvPr id="11" name="Text 3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Лейкоциты: виды и роль в иммунитете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крови у подростков содержится от 150 до 400 тысяч тромбоцитов на 1 мм³, что обеспечивает эффективное образование тромбов при ранении.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энциклопедия, 2023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58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150–400 тыс.
</a:t>
            </a:r>
            <a:pPr algn="ctr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нормальный уровень тромбоцитов у подростков необходим для поддержания здоровья и предотвращения кровотечений при повреждении сосудов.
</a:t>
            </a:r>
            <a:endParaRPr lang="en-US" sz="3158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внутренней среды для здоровья человека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внутренней среды, такие как анемия или инфекции, снижают работоспособность и ослабляют защитные функции организма.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образ жизни, правильное питание и лечение заболеваний помогают сохранить гомеостаз и укрепить иммунитет человека.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Дисбаланс компонентов внутренней среды приводит к сбою в работе органов и ухудшению общего состояния здоровья пациента.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среда — фундамент здоровья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стабильности внутренней среды — ключевой фактор сохранения жизни и здоровья, обеспечивающий нормальный обмен веществ, защиту и адаптацию организма к изменениям внешней среды.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2026-05-09T14:08:39Z</dcterms:created>
  <dcterms:modified xsi:type="dcterms:W3CDTF">2026-05-09T14:08:39Z</dcterms:modified>
</cp:coreProperties>
</file>