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возводить одночлен в степень без ошибок.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одночлена в степень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изучение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работать с одночленами, нужно помнить коэффициент, буквенную часть и показатель степени. Здесь важно понимать, как повторное умножение превращается в короткую и удобную запись.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выражение, составленное из числа, одной или нескольких букв и их произведения. В нём нет сложения и вычитания между частями.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запись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множитель в одночлене называется коэффициентом. Он показывает, сколько раз участвует число в записи, например в выражении 7x коэффициент равен 7.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буквенную часть входят переменные и их степени. Именно она показывает, какие буквы присутствуют в одночлене и как они записаны.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7x, -3a^2b, 5m^3 и 12xy^2. Во всех этих записях есть только произведение чисел и букв, без операций сложения.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одночлена в третью степень
</a:t>
            </a:r>
            <a:endParaRPr lang="en-US" sz="3094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(2x)^3 означает, что одно и то же выражение 2x берётся три раза и перемножается само с собой.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тоже повторяется три раза: x · x · x = x^3. В итоге получается (2x)^3 = 8x^3, где каждая часть возводится отдельно.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буквой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умножается на себя трижды: 2 · 2 · 2. Поэтому коэффициент становится 8, то есть 2^3 = 8.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числом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возведения одночлена в степень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раскрывается степень для разных одночленов. Во всех примерах правило одно и то же: коэффициент возводится отдельно, а показатели букв умножаются на степень скобок.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распределяется на каждый множитель одночлена, а знак зависит от чётности степени у отрицательного коэффициента.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правилу возведения одночлена в степень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повторяется каждый множитель в степени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степени степени: (a^m)^n = a^(mn)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в скобках возводят в степень, каждый множитель повторяется одинаковое число раз. Поэтому показатели не складывают отдельно — их умножают на степень скобок.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возведения одночлена в степень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 в одночлене.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знак минус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одночлен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стоит положительный одночлен, после возведения в любую степень знак остаётся положительным. Изменяется только числовое значение и показатели букв.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отрицательный одночлен возводят в чётную степень, два минуса перемножаются и дают плюс. Поэтому (-3x)^2 = 9x^2.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нечётной степени отрицательный знак сохраняется, потому что минус повторяется нечётное число раз. Например, (-3x)^3 = -27x^3.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связано с правилами умножения отрицательных чисел. Минус меняет результат в зависимости от того, сколько раз множитель повторяется.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показатель степени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конечный показатель, чтобы было видно правило умножения без лишних вычислений. Такой способ помогает быстро проверять ответ при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буквенной части всегда умножается на степень скобок, поэтому рост становится предсказуемым и легко проверяется.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правила (a^m)^n = a^(mn)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несколькими буквами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отдельно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(2a^2b)^3 первым делом выделяют число 2. Оно возводится в третью степень само по себе, поэтому получается 8. Такой приём помогает не смешивать числовую и буквенную части.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букв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буквы a показатель 2 умножается на 3, и выходит a^6. У буквы b исходная степень равна 1, поэтому после умножения на 3 получаем b^3. Каждая буква изменяется по своему показателю.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отдельной обработки всех частей запись становится короткой и удобной: 8a^6b^3. Здесь хорошо видно, как одна степень распределяется на весь одночлен, не меняя порядок букв.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13" y="1273625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пишет x^2 → x^5, будто показатели нужно складывать. На самом деле при возведении в степень показатели умножаются, поэтому правильный результат — x^6, а не x^5.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показатели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оставить число без изменения, например вместо (2x)^3 записать 2x^3. Коэффициент тоже возводится в степень: 2^3 = 8, поэтому ответ должен быть 8x^3.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коэффициент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степень увеличивают только у одной буквы, а остальные оставляют без изменений. Это неверно: каждая буква в одночлене получает новый показатель, равный произведению исходного показателя и степени скобок.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не все буквы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одночлен в скобках отрицательный, знак ответа зависит от четности степени. При нечетной степени результат остается отрицательным, поэтому (-3x)^3 = -27x^3, а не положительное число.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минус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выражение, полученный ответ и короткую проверку правила. Таблица помогает быстро увидеть, как меняются коэффициент, показатели букв и знак результата.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коэффициент возводится отдельно, а показатели букв умножаются на степень скобок. Для отрицательного одночлена знак определяется четностью степени.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«Возведение одночлена в степень»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 на примерах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повторным умножением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(4x)^2 читается как один и тот же множитель, повторенный два раза. Это означает не сокращенную запись, а именно повторное умножение одного одночлена на себя.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получаем (4x) · (4x). Здесь отдельно перемножаются числа и отдельно — буквы, поэтому удобно не смешивать коэффициент и буквенную часть.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упрощение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выходит 16x^2. Такая запись короче длинного произведения и показывает, почему правила для коэффициента и буквенной части работают отдельно.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результаты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новом возведении в степень число удваивается снова, поэтому рост становится заметным уже после нескольких шагов.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умножение быстро увеличивает коэффициент: 2, 4, 8, 16. Диаграмма показывает закономерный рост без необходимости выполнять длинные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правилу возведения одночлена в степень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изображен квадрат, у которого все стороны равны a. Площадь такого квадрата записывают формулой S = a^2. Если сторона равна 3 см, то площадь будет 9 см^2, потому что 3^2 = 3 · 3.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его сторона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увидеть, что степень в формуле означает не сложение, а повторное умножение. Поэтому при увеличении стороны площадь растет быстрее, чем сама длина стороны, и это легко заметить на рисунке с квадратом.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удобна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геометрии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ответа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знак и коэффициент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посмотри на число и знак минус. Коэффициент должен быть возведен в степень полностью, а у отрицательного одночлена знак результата зависит от того, четная степень или нечетная.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правило степени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соответствует ли ответ формуле (a^m)^n = a^(mn). Если исходный показатель был 2, а степень скобок равна 3, итоговый показатель обязан стать 6, без пропусков и лишних изменений.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каждый множитель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степень увеличилась у всех букв, а не только у одной. Если в ответе часть букв осталась без изменений, значит, правило применено неверно и выражение нужно пересчитать.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составным одночленом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применения правила к одночлену с несколькими буквами.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(4x^2y)^2 коэффициент 4 возводится в квадрат, а показатели x и y умножаются на 2. Получаем 16x^4y^2 без пропуска ни одной буквы.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одночлена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(3p^2q)^2 показатель p становится 4, а у q — 2. Это показывает, что буква без видимой степени тоже имеет показатель 1 и тоже умножается.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правилу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(-5ab^3)^3 знак остается отрицательным, потому что степень нечетная. Коэффициент дает 125, а показатели букв становятся a^3 и b^9.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(2m^3n^2)^2 сначала вычисляют 2^2, затем умножают показатели букв на 2. В ответе получается 4m^6n^4, и каждая буква меняет степень отдельно.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переменные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 краткой таблице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что нужно делать с коэффициентом, буквенной частью и знаком результата. Все три элемента проверяются отдельно, а затем собираются в один ответ.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буквы обрабатываются по разным правилам, а знак зависит только от четности степени. Такой порядок помогает быстро получать правильный ответ без лишних шагов.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возведения одночлена в степень и учебные примеры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одночлена в степень — это удобная запись повторного умножения. Если запомнить правило для коэффициента, букв и знака, выражения с одночленами становятся намного проще и понятнее.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2026-05-29T21:45:38Z</dcterms:created>
  <dcterms:modified xsi:type="dcterms:W3CDTF">2026-05-29T21:45:38Z</dcterms:modified>
</cp:coreProperties>
</file>