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«Зеркало» меняющейся жизни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роль зеркал в истории, культуре и современной жизни.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зеркал: от древности до современности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известны с глубокой древности — от металлических отражающих поверхностей в Египте до европейских стеклянных изделий из XIV века. Они пронизывают науку, быт, медицину и искусство.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зеркало: определение и виды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— поверхность с металлическим покрытием, позволяющим отражать свет чётко и ровно, обычно из алюминия или серебра.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зеркала изготавливаются из стекла, акрила и полированного металла, что расширяет спектр применения и качества отражений.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подчиняется закону: угол падения луча равен углу отражения, что обеспечивает точную визуализацию объектов.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разные типы зеркал: плоские, вогнутые, выпуклые, сферические и параболические, каждые с уникальными оптическими свойствами.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зеркал: статистика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зеркал за 30 лет выросло на 55%, отражая их возрастающую важность.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широко распространены во всех сферах, их значение постоянно растёт как в быту, так и в науке.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отчёт Министерства промышленности РФ, 2022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зеркал: от быта до науки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техника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домашних условиях зеркала помогают в уходе за внешностью и расширяют пространство интерьера. В технике — улучшают обзор в автомобилях и применяются в лазерных системах.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медицина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зеркала являются ключевыми деталями телескопов и микроскопов. В медицине применяются в стоматологии и хирургии для точной работы и визуализации.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мифах и мировой культуре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сакральное зеркало Ятаны-но Кагами символизирует власть и мудрость императоров и играет важную роль в ритуалах.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сказках зеркало часто раскрывает правду или предупреждает, как в истории «Белоснежки», где зеркало играет судьбоносную роль.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Китае зеркало считалось защитой от злых духов, символизируя бессмертие и духовное очищение.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сказки: зеркало как волшебный помощник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царицы в сказке Пушкина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мёртвой царевне» волшебное зеркало всегда говорит правду, помогая царице узнавать о важных событиях и переменах.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самопознания Золушки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русских сказках, таких как «Золушка», помогает героям увидеть себя и разобраться в сложных жизненных ситуациях.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— спутник испытаний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герои фольклора получают от зеркала поддержку в трудных моментах, оно выступает как волшебный помощник и хранитель тайн.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зеркало отражает свет: пошаговый процесс
</a:t>
            </a:r>
            <a:endParaRPr lang="en-US" sz="254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источника света к восприятию отражения глазом и мозгом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рекорды зеркал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зеркало телескопа Кека достигает диаметра 10 метров — величина, используемая для наблюдения космоса.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электронной технике применяются микрозеркала, размер которых менее 0,1 мм, а самым маленьким бытовым изделием считается карманное зеркало.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Нарцисса: миф и самооценка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Нарциссе предупреждает об опасности чрезмерного самовосхищения через отражение, что ведёт к утрате себя и вреду.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миф служит основой для понимания нарциссизма и помогает осмыслить баланс между здоровым самоуважением и самокритикой.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искусстве: отражение внутреннего мира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«Венера с зеркалом» Веласкеса — игра света и символ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Диего Веласкеса «Венера с зеркалом» демонстрирует не только красоту богини, но и глубокий символизм отражения, которое раскрывает внутренний мир и изменчивость человеческой натуры.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 зеркала: расширение пространства и сюжета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скульптурном искусстве зеркала применяются для создания оптических эффектов, усиливая восприятие и добавляя новое измерение в экспозицию через отражение и игру света.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 отмечают, что дети в 1,5 года впервые узнают себя в зеркале, что является важным этапом развития самосознания и восприятия собственного «я».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лет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возраста ребёнок начинает осознавать своё отражение как часть себя
</a:t>
            </a:r>
            <a:endParaRPr lang="en-US" sz="1768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психолога Д.Гэллапа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иллюзии: игра света, пространства и зеркал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пространства с помощью зеркал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Настенные зеркала широко применяются в интерьере для визуального увеличения размеров комнат и создания ощущения дополнительного пространства, что играет важную роль в дизайне жилья.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лабиринты и световые эффекты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лабиринты и световые инсталляции используют множественные отражения для создания захватывающих оптических эффектов и необычной атмосферы в развлекательных и выставочных пространствах.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2007" y="1175216"/>
            <a:ext cx="355588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применения зеркал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области, где зеркала используются: бытовые нужды, транспорт, научные исследования и художественные практики.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являются универсальным инструментом, важным для разных областей жизни — от практических до творческих функций.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образовательного центра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литературе: путь к самопознанию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«Алисе в Зазеркалье» зеркало открывает доступ в альтернативный мир, символизируя переход во внутреннее приключение и изменения восприятия реальности.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фольклор использует зеркало как магический предмет, через который герои раскрывают секреты и познают свои судьбы, что подчёркивает важность самопознания.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Достоевского «Преступление и наказание» зеркала служат символом внутренней борьбы и самоанализа главного героя, показывая сложность его душевного состояния.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технологии: новые функции зеркала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зеркала с сенсорными экранами и интернет-подключением помогают в фитнесе, отслеживая тренировки и состояние организма в реальном 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салонах красоты такие технологии анализируют состояние кожи, а также помогают людям с нарушениями зрения, предлагая голосовое управление и подсказки.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перед зеркалом: самооценка и идентичность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помогает подросткам замечать физические изменения и адаптироваться к ним, что важно для формирования положительного образа себя.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взросления с зеркалом включает обучение различать внешний облик и внутренние изменения, что поддерживает психологическую зрелость.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отражение способствует развитию критического мышления и помогает принимать себя таким, какой есть, уменьшая тревожность.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становится инструментом выбора стиля и внешнего выражения, позволяя экспериментировать с образом и развивать индивидуальность.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и цифровые отражения: «виртуальное зеркало»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Селфи как современное отражение личности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активно используют селфи для самовыражения в социальных сетях, создавая образы, которые отражают их настроение и стиль жизни.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фильтров и эффектов на восприятие себя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цифровая коррекция внешности позволяют менять черты лица на фото, что влияет на самооценку и формирование идеалов красоты среди молодежи.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и зеркала будущего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VR создают цифровые «зеркала», где пользователи могут примерять разные образы и экспериментировать с внешностью в безопасной виртуальной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через зеркало учатся принимать свои перемены и развивать уверенность, что способствует гармоничному развитию личности.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осознают важность принятия себя и своих изменений через взаимодействие с отражением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психологического центра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жизни: отражение и трансформация личности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символизирует не только внешние изменения, но и внутренний рост. Оно помогает понять себя, учит принимать перемены и поддерживает гармонию между телом и духом в процессе взросления.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2026-05-10T17:57:44Z</dcterms:created>
  <dcterms:modified xsi:type="dcterms:W3CDTF">2026-05-10T17:57:44Z</dcterms:modified>
</cp:coreProperties>
</file>