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 жизнедеятельность животных
</a:t>
            </a:r>
            <a:endParaRPr lang="en-US" sz="200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органы помогают жить в разных средах.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стратегии жизни позвоночных
</a:t>
            </a:r>
            <a:endParaRPr lang="en-US" sz="2061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бережно расходуют воду и хорошо чувствуют себя на суше. Плацентарные звери вынашивают детёныша в организме матери и отличаются более сложным обменом веществ и поведением.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пресмыкающихся образует прочную основу тела: череп защищает мозг, позвоночник и рёбра поддерживают туловище, а конечности помогают передвигаться. Внутренние органы расположены компактно, чтобы экономно использовать пространство и ресурсы.
</a:t>
            </a:r>
            <a:endParaRPr lang="en-US" sz="94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защита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зверей общий план строения похож, но отдельные органы устроены сложнее и лучше приспособлены к конкретному образу жизни. Это заметно в строении зубов, лёгких, сердца и конечностей.
</a:t>
            </a:r>
            <a:endParaRPr lang="en-US" sz="1042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план, но разная специализация
</a:t>
            </a:r>
            <a:endParaRPr lang="en-US" sz="1105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показывает: у позвоночных важны не только сами органы, но и их согласованная работа. Именно она помогает животному двигаться, дышать, добывать пищу и выживать в своей среде.
</a:t>
            </a:r>
            <a:endParaRPr lang="en-US" sz="104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жизни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позвоночных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дышат разные группы позвоночных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пресмыкающихся устроены сравнительно просто и имеют ячеистое строение. Такой вариант обеспечивает дыхание, но газообмен идёт менее интенсивно, чем у млекопитающих.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поступает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Вентиляция лёгких у пресмыкающихся связана с движениями грудной клетки. У змей в этом участвуют и изгибы тела, что помогает им дышать даже во время ползания.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зверей в лёгких много альвеол — мельчайших пузырьков, где кислород быстро переходит в кровь. Поэтому дыхание у них более эффективное и лучше поддерживает активный обмен веществ.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камер в сердце, тем полнее разделяются потоки крови. Это важно для снабжения органов кислородом и для высокой активности животного.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Кровообращение: как движется кровь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пресмыкающихся сердце менее разделено, чем у крокодилов и плацентарных зверей, поэтому смешивание крови у них выше.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сведения о строении сердца позвоночных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отхода у многих пресмыкающихся особенно выгоден в сухом климате.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пресмыкающихся основной азотистый продукт выделения помогает сохранять воду и делает организм менее зависимым от влажной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выделение у позвоночных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пресмыкающихся головной и спинной мозг координируют движение, поиск пищи и защитные реакции. Зрение и обоняние особенно важны при охоте, распознавании опасности и выборе укрытия.
</a:t>
            </a:r>
            <a:endParaRPr lang="en-US" sz="105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для тела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помогают пресмыкающимся быстро ориентироваться в среде. Даже без сложного поведения они хорошо улавливают движения добычи, запахи и изменения вокруг себя, что повышает шансы на выживание.
</a:t>
            </a:r>
            <a:endParaRPr lang="en-US" sz="1015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опасность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зверей мозг обычно крупнее, а поведение разнообразнее. Это помогает им обучаться, запоминать маршруты, заботиться о потомстве и по-разному приспосабливаться к среде.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сложное управление
</a:t>
            </a:r>
            <a:endParaRPr lang="en-US" sz="153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органы чувств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 пресмыкающихся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основных пути развития потомства у пресмыкающихся и плацентарных зверей.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движения и энергии
</a:t>
            </a:r>
            <a:endParaRPr lang="en-US" sz="2449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низкой температуре пресмыкающиеся становятся менее подвижными, а в тепле действуют заметно быстрее. Поэтому они часто используют солнце как источник внешнего «подогрева».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тепла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обмен веществ экономный, поэтому им нужно меньше энергии, чем млекопитающим. Это помогает выживать там, где пищи мало или условия меняются в течение дня.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Экономный расход энергии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зверей обмен веществ выше, а активность меньше зависит от погоды. Благодаря этому они могут оставаться подвижными и в прохладе, и в жару.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активность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36–39 °C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типичный диапазон температуры тела у многих плацентарных зверей.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плацентарных зверей поддержание постоянной температуры тела требует высокой выработки тепла.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камерное сердце у большинства пресмыкающихся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пресмыкающихся сердце трёхкамерное — это помогает экономить ресурсы, но делает работу организма менее «мощной», чем у теплокровных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раздел «Пресмыкающиеся».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плацентарные — особая группа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развивается в теле матери и получает питание через плаценту, поэтому детёныш появляется на свет уже достаточно сформированным и защищённым от внешних условий.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как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помогает сохранить потомство при длительной беременности и обеспечивает постоянный обмен кислородом и питательными веществами между матерью и зародышем.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высокоорганизованному строению плацентарные звери освоили разные среды: от суши до воды, а также разнообразные способы питания и передвижения.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жизнь в воде и на берегу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ластоногих вытянутое и обтекаемое, а конечности превращены в ласты. Это уменьшает сопротивление воды и делает движения в плавании более эффективными.
</a:t>
            </a:r>
            <a:endParaRPr lang="en-US" sz="1308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воздухом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они умеют долго находиться в воде, дышат ластоногие лёгкими. Поэтому тюлени и моржи регулярно всплывают, а на суше чувствуют себя тоже достаточно уверенно.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подкожного жира защищает от холода и служит запасом энергии. Он особенно важен для животных, живущих в северных морях и холодных течениях.
</a:t>
            </a:r>
            <a:endParaRPr lang="en-US" sz="13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тело, созданное для плавания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плаванию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китообразных передние конечности превратились в ласты, а задние почти полностью исчезли. Такое строение помогает быстро и уверенно двигаться в воде.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дышат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верхней части головы находится дыхало — через него животное вдыхает воздух. Это удобно: киту или дельфину достаточно ненадолго подняться к поверхности.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хвостом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китообразных есть мощный хвостовой плавник, который движется вверх и вниз и создаёт основную силу толчка. Именно он обеспечивает скорость и манёвренность.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278601"/>
            <a:ext cx="4646100" cy="111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водных плацентарных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сравнительная характеристика водных плацентарных.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группы сохранили лёгочное дыхание, но по-разному приспособились к жизни в воде: ластоногие сочетают воду и сушу, а китообразные полностью связаны с морем.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лучше сохраняют связь с сушей, а китообразные сильнее всего приспособлены именно к плаванию.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Парнокопытные: питание и ходьба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382550" y="15948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пальцы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парнокопытных основная опора приходится на два главных пальца. Это делает конечности более устойчивыми при беге и помогает быстро перемещаться по открытым пространствам.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382550" y="25246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Жвачка и 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 — например коровы и олени — относятся к жвачным. Они сначала заглатывают растительную пищу, а потом вновь пережёвывают её для лучшего переваривания.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5382550" y="34483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пастбищах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связано с питанием травой, листьями и побегами. Длинные ноги и особая форма ступни позволяют и спасаться от хищников, и проходить большие расстояния.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Непарнокопытные: приспособления к бегу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непарнокопытных опора приходится на один или три пальца. За счёт этого конечности становятся более «лёгкими» для быстрого и устойчивого бега.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Лошади, носороги и тапиры имеют зубы, удобные для измельчения растительной пищи. Их пищеварительная система приспособлена к перевариванию жёстких листьев и травы.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бег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передвижение важно для спасения от опасности и поиска корма. Поэтому у этих животных особенно развиты ноги, а тело обычно приспособлено к активному движению.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Хоботные: хобот и зубы как рабочие органы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хобот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у слона — это не только нос, но и очень подвижная верхняя губа. Он помогает животному дышать, хватать предметы и точно брать пищу.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хобота слоны пьют воду, посыпают себя пылью, передают звуки и показывают сигналы другим особям. Это важный орган и для движения, и для общения.
</a:t>
            </a:r>
            <a:endParaRPr lang="en-US" sz="133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как резцы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 — это сильно удлинённые резцы. Они помогают добывать корм, раздвигать ветви и защищаться, хотя главную работу по пережёвыванию выполняют коренные зубы.
</a:t>
            </a:r>
            <a:endParaRPr lang="en-US" sz="1343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для перетирания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зубы у слонов крупные и мощные, потому что им приходится перетирать грубую растительную пищу. По мере изнашивания зубы постепенно заменяются новыми.
</a:t>
            </a:r>
            <a:endParaRPr lang="en-US" sz="13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различает плацентарных зверей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трём главным признакам: питание, движение и среда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животных всегда связано с образом жизни: пресмыкающиеся экономят воду и зависят от температуры, а плацентарные звери лучше защищают потомство и точнее приспосабливаются к разным средам.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2026-07-25T17:17:25Z</dcterms:created>
  <dcterms:modified xsi:type="dcterms:W3CDTF">2026-07-25T17:17:25Z</dcterms:modified>
</cp:coreProperties>
</file>