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Ways of Cooking: английская лексика по теме приготовления пищи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английские названия способов приготовления пищи и кухонные слова.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читать рецепты, меню и короткие тексты, а ещё уверенно говорить о еде. Здесь встречаются знакомые формы глаголов, например baked, fried и boiled, которые полезны для повседневного общения и школьных заданий.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способы приготовления важны в английском
</a:t>
            </a:r>
            <a:endParaRPr lang="en-US" sz="2584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056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9744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81969" y="1483351"/>
            <a:ext cx="348862" cy="3987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глаголы по теме cooking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Boil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Boil значит варить или кипятить. Этот глагол часто употребляется с водой, супами и крупами. В речи школьного уровня он помогает описать простые действия на кухне.
</a:t>
            </a:r>
            <a:endParaRPr lang="en-US" sz="1171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Bake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Bake переводится как выпекать или запекать в духовке. Это слово особенно часто связано с тестом, хлебом, пирогами и другой выпечкой, которую готовят при сухом нагреве.
</a:t>
            </a:r>
            <a:endParaRPr lang="en-US" sz="1171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Fry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Fry означает жарить на сковороде с маслом или жиром. Слово часто встречается в рецептах, где важны горячая поверхность, румяная корочка и быстрый способ приготовления.
</a:t>
            </a:r>
            <a:endParaRPr lang="en-US" sz="1118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Grill, steam, roast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Grill, steam и roast описывают разные способы термической обработки. Grill даёт поджаренную поверхность, steam готовит на пару, а roast подходит для мяса, овощей и картофеля.
</a:t>
            </a:r>
            <a:endParaRPr lang="en-US" sz="1095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Stew, toast, mix, cut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Stew, toast, mix и cut расширяют кухонный словарь. Эти глаголы часто помогают точно описывать этапы приготовления: тушить, поджаривать хлеб, смешивать продукты и нарезать ингредиенты.
</a:t>
            </a:r>
            <a:endParaRPr lang="en-US" sz="10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Boil and Steam: приготовление в воде и паре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078175" y="996700"/>
            <a:ext cx="47358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Boil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Boil означает готовить в кипящей воде. Так часто делают pasta, rice, eggs и potatoes. Этот способ понятен по рецептам и подходит для простых блюд, где важна мягкая, полностью приготовленная текстура.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078175" y="2651875"/>
            <a:ext cx="47358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Steam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Steam означает готовить на пару без прямого контакта с водой. Обычно так делают vegetables, fish и dumplings. Метод помогает сохранить цвет, форму и лёгкий вкус, поэтому часто связан со здоровым питанием.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и способы приготовления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способы отличаются не только продуктом, но и интенсивностью нагрева. Это помогает запомнить, почему одни блюда готовятся медленно, а другие — очень быстро.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нагрев обычно ниже по воздействию, а сухой жар сильнее меняет корочку и аромат. Microwave выделяется скоростью и зависит от мощности прибора.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ориентиры для школьного курса английского языка; значения округлены
</a:t>
            </a:r>
            <a:endParaRPr lang="en-US" sz="13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Fry: жарка на сковороде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fry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Fry означает готовить на масле или жире. Обычно используется с pan, oil, butter и hot. Этот глагол часто помогает описать быстрые блюда, которые готовятся за несколько минут.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получается блюдо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жарки еда часто становится crispy, golden и ароматной. Румяная поверхность — один из главных признаков, по которым легко узнать fried food в меню или рецепте.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говорят fried eggs, fried potatoes, fried chicken и pancakes. Эти сочетания удобны для запоминания, потому что показывают, как английский глагол соединяется с конкретным блюдом.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встречается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fried часто встречается в меню кафе, на упаковках и в кулинарных инструкциях. Оно помогает быстро понять, что блюдо приготовлено на сильном огне и с использованием масла.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Grill: приготовление на гриле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Grill означает готовить на гриле, решётке или под сильным верхним жаром. В рецептах это слово часто указывает на способ, при котором поверхность блюда быстро подрумянивается.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блюдо нередко имеет stripes, brown crust и smoky taste. Такие признаки помогают отличить grill от других способов приготовления, особенно если блюдо выглядит поджаренным снаружи.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готовят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grill употребляется с meat, fish, corn, vegetables и kebab. Эти продукты хорошо переносят сильный жар и получают яркий вкус, который легко заметить уже по запаху.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рецептах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текстах grill может означать и отдельный бытовой гриль, и режим верхнего жара в духовке. Поэтому важно смотреть на контекст и общее описание блюда.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Bake и roast: духовка и сухой жар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354700" y="1936400"/>
            <a:ext cx="4403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Bake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Bake означает выпекать или запекать в духовке. Чаще всего это слово связано с bread, cake, pie и cookies, то есть с тестом, которое должно подняться и пропечься равномерно.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54701" y="3528125"/>
            <a:ext cx="55725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Roast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Roast используют, когда речь идёт о мясе, овощах или картофеле, приготовленных при сухом жаре. Это слово подчёркивает более плотный вкус и характерный запах готового блюда.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44981"/>
            <a:ext cx="4166100" cy="23219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приготовления и английских слов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 и тот же метод влияет на вкус, текстуру и внешний вид блюда.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меняет не только вкус, но и текстуру блюда. Поэтому в английском рецепте важно точно понимать глагол, связанный с продуктом.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способов приготовления пищи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Stew: тушение и медленное приготовление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30149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stew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Stew означает тушить продукты в небольшом количестве жидкости на слабом огне. Обычно используют lid, sauce, broth и slow, чтобы добиться мягкой и равномерной готовности.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183928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подходят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часто применяют к beef, chicken, beans, carrots и potatoes. Такие продукты хорошо становятся tender, а блюдо получается густым и сытным, как рагу или наваристый суп.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037703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слово удобно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текстах stew может обозначать и способ приготовления, и само блюдо. Поэтому это слово полезно для чтения меню, рецептов и простых кулинарных описаний.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приготовления по цели и продукту
</a:t>
            </a:r>
            <a:endParaRPr lang="en-US" sz="2581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продукт, желаемый результат, доступная техника и время помогают выбрать boil, fry, bake, grill, steam, roast или stew.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614076"/>
            <a:ext cx="391500" cy="31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489251"/>
            <a:ext cx="391500" cy="39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Microwave: быстрый разогрев и приготовление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 удобно
</a:t>
            </a:r>
            <a:pPr algn="r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Microwave подходит, когда нужен быстрый результат без долгой готовки. В рецептах и надписях часто встречаются слова heat и reheat, а сам способ особенно удобен для повседневных домашних задач.
</a:t>
            </a:r>
            <a:endParaRPr lang="en-US" sz="1356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готовой еды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microwave разогревают leftovers, soup или vegetables. Этот способ помогает быстро вернуть еде тепло, но не заменяет классические методы, где важны вкус, корочка и более сложная текстура.
</a:t>
            </a:r>
            <a:endParaRPr lang="en-US" sz="1302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соблюдать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microwaving нужно учитывать power и использовать подходящий container. Также встречается слово defrost, когда продукт сначала размораживают, а потом уже готовят или подогревают для дальнейшего использования.
</a:t>
            </a:r>
            <a:endParaRPr lang="en-US" sz="11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 tools in English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935150" y="1006075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для нагрева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pan, pot и oven часто встречаются рядом с глаголами приготовления. Они помогают понять, где именно готовится еда: на плите, в духовке или на сильном огне.
</a:t>
            </a:r>
            <a:endParaRPr lang="en-US" sz="1195" dirty="0"/>
          </a:p>
        </p:txBody>
      </p:sp>
      <p:sp>
        <p:nvSpPr>
          <p:cNvPr id="13" name="Text 3"/>
          <p:cNvSpPr txBox="1"/>
          <p:nvPr/>
        </p:nvSpPr>
        <p:spPr>
          <a:xfrm>
            <a:off x="3935150" y="1724457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жарки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рецептах часто пишут tray и grill, когда блюдо запекают или подрумянивают. Эти слова полезны для чтения инструкций и понимания, куда нужно положить продукт перед готовкой.
</a:t>
            </a:r>
            <a:endParaRPr lang="en-US" sz="1195" dirty="0"/>
          </a:p>
        </p:txBody>
      </p:sp>
      <p:sp>
        <p:nvSpPr>
          <p:cNvPr id="14" name="Text 4"/>
          <p:cNvSpPr txBox="1"/>
          <p:nvPr/>
        </p:nvSpPr>
        <p:spPr>
          <a:xfrm>
            <a:off x="3935150" y="2442839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пара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Steamer обозначает прибор для приготовления на пару. Он особенно часто встречается рядом со словами steam vegetables, fish или dumplings, когда нужно сохранить мягкую текстуру и естественный вкус.
</a:t>
            </a:r>
            <a:endParaRPr lang="en-US" sz="1195" dirty="0"/>
          </a:p>
        </p:txBody>
      </p:sp>
      <p:sp>
        <p:nvSpPr>
          <p:cNvPr id="15" name="Text 5"/>
          <p:cNvSpPr txBox="1"/>
          <p:nvPr/>
        </p:nvSpPr>
        <p:spPr>
          <a:xfrm>
            <a:off x="3935150" y="3161222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для готовки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Spoon, spatula и knife нужны для перемешивания, переворачивания и нарезки. Такие слова помогают описать обычные действия на кухне и делают рецепты понятнее для школьников.
</a:t>
            </a:r>
            <a:endParaRPr lang="en-US" sz="1195" dirty="0"/>
          </a:p>
        </p:txBody>
      </p:sp>
      <p:sp>
        <p:nvSpPr>
          <p:cNvPr id="16" name="Text 6"/>
          <p:cNvSpPr txBox="1"/>
          <p:nvPr/>
        </p:nvSpPr>
        <p:spPr>
          <a:xfrm>
            <a:off x="3935150" y="3879604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для нарезки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Cutting board — это доска для нарезки. В английских инструкциях она часто упоминается вместе с knife, cut и mix, потому что многие рецепты начинаются именно с подготовки продуктов.
</a:t>
            </a:r>
            <a:endParaRPr lang="en-US" sz="11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методы дают какой результат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приготовления меняют не только вкус, но и текстуру блюда. Это помогает выбирать метод не по привычке, а по нужному эффекту.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Жарка и гриль дают корочку, boil и stew делают еду мягче, steam звучит как более лёгкий вариант, а microwave выигрывает по скорости.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лексики по теме cooking methods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 для описания еды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Текстура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crispy, soft, juicy и tender помогают описать, какой стала еда после приготовления. Они особенно полезны в коротких ответах, когда нужно назвать результат одним точным словом.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свежесть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hot, cold и fresh часто встречаются в описаниях блюд, напитков и закусок. Они позволяют быстро сказать, подходит ли еда к подаче или требует дополнительного разогрева.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еды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tasty, spicy, sweet и salty помогают описывать вкус без длинных объяснений. Такие прилагательные особенно полезны в мини-диалогах, где нужно коротко выразить мнение о блюде.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шаблоны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soup is hot. The chicken is juicy. The vegetables are tender. The toast is crispy. Такие фразы удобно запоминать как готовые модели для устных ответов и карточек.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cooking methods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прилагательного зависит от способа приготовления: steam часто связано с tender, fry — с crispy, roast — с juicy. Так лексика о еде становится более точной и естественной.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блюд и правильные глаголы в английском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какой глагол подходит к блюду и почему именно этот способ приготовления выбран в английском языке.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 английском зависит от продукта и от того, какой способ нагрева нужен: вода, духовка, сковорода или сухой жар.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способов приготовления пищи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приготовления в кухнях разных стран
</a:t>
            </a:r>
            <a:endParaRPr lang="en-US" sz="2789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кухня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текстах итальянская еда часто связана с boil и bake: пасту отваривают, а блюда вроде pizza запекают в духовке. Это отражает сочетание простоты и традиции.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кухня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японской кухни часто характерны steam и fry. Такой выбор помогает сохранить форму продуктов, их цвет и аккуратную подачу, что очень важно для эстетики блюда.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кухня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индийских блюд нередко встречается stew, особенно когда используются специи и густые соусы. Медленное приготовление помогает вкусам лучше соединяться и становиться ярче.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кухня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кухня часто ассоциируется с roast и bake. Эти методы подходят для мяса, овощей и выпечки, а также хорошо показывают, как важны духовка и сухой жар.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food during cooking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физические и химические изменения пищи при нагреве: от тепла и пара до изменения структуры, цвета, запаха и вкуса.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Мини-лексика для урока и домашнего задания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словосочетания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boil water и to fry eggs удобно учить как готовые блоки. Они помогают быстро строить короткие ответы и не путать глагол с продуктом.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Выпечка и духовка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to bake a cake показывает, что bake связано с духовкой и тестом. Такая модель особенно полезна, когда нужно описать школьный рецепт или простой десерт.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 овощи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grill meat, to roast chicken и to steam vegetables помогают различать методы по продукту. Это делает речь точнее и помогает лучше понимать рецепты в учебных текстах.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Тушение и разогрев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stew soup и to reheat food показывают, что английский язык различает медленное приготовление и быстрое подогревание. Оба варианта часто встречаются в бытовых ситуациях.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карточек и диалогов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хорошо подходят для словарных карточек, мини-диалогов и коротких письменных заданий. Они помогают запомнить глаголы и использовать их в речи без лишней сложности.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Cooking methods: от слов к пониманию рецепта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приготовления пищи помогают не просто запомнить слова, а понять смысл рецепта, меню и учебного текста. Когда ученик различает boil, fry, bake, grill, steam, roast, stew и microwave, английская кулинарная лексика становится понятной и полезной.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2026-05-31T01:36:46Z</dcterms:created>
  <dcterms:modified xsi:type="dcterms:W3CDTF">2026-05-31T01:36:46Z</dcterms:modified>
</cp:coreProperties>
</file>