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Как появился человек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возник в ходе долгого процесса развития жизни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поиска ответа на происхождение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создавали мифы и религиозные объяснения своего появления. В XIX–XX веках наука открыла новые методы — археологию, палеонтологию и генетику — для изучения этой загадки природы.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представления о возникновении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греческой мифологии Прометей создал первых людей из глины, вдохнув им жизнь. Этот миф подчёркивает роль божественного творца и человеческой природы.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славян считалось, что бог Род или духи создали человечество как часть мирового бытия, воплощая единство человека и 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бог Хнум лепил людей на гончарном круге, что символизировало искусство создания и уникальность каждого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взгляды на происхождение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иудаизме история создания человека схожа с христианской, подчёркивая важность завета и уникального места человека в замысле Бога.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христианстве первая пара — Адам и Ева — созданы Богом: Адам из праха земли, Ева из ребра Адама, что подчёркивает божественное начало и связь поколения.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утверждает, что Аллах создал человека из глины, вдохнул в него душу, и от него пошло всё человечество, закрепляя идею божественного происхождения.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религии связывают появление человека с волей высших сил, что формирует фундамент мировоззрения и этики своих последователей.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доказал, что все живые существа происходят от общих предков через естественный отбор и эволюцию.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22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pPr algn="ctr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была опубликована «Происхождение видов», изменившая взгляд на биологическое разнообразие и человечество.
</a:t>
            </a:r>
            <a:endParaRPr lang="en-US" sz="4223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«Происхождение видов», Чарльз Дарвин, 1859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— прямоходящий и изобретательный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примерно 1,8 миллиона лет назад, освоил огонь, изготавливал более сложные орудия и мог покидать Африку, распространяясь по Азии и Европе.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 Homo sapiens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существовали примерно 400–40 тысяч лет назад, обладали развитым мозгом и культурой. Homo sapiens, современный человек, появившийся около 300 тысяч лет назад, превзошёл их по интеллекту и адаптивности.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— умелый человек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первый представитель рода Homo, живший около 2,5 миллионов лет назад. Известен умением изготавливать простые каменные орудия для охоты и обработки пищи.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первые прямоходящие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Появившиеся около 4 миллионов лет назад, они уже ходили на двух ногах, что стало важным шагом в эволюции человека. Их череп и зубы показывают переход от обезьян к человеку.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стадии эволюции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строении человека за миллионы лет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сопровождался улучшением когнитивных способностей и социальной организацией.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мозгового объёма связно с развитием сложных орудий, языка и культуры.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о древних людях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тыс. лет назад—Череп из Омо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современного Homo sapiens, подтверждающие происхождение человека в Африке.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 млн лет назад—Люси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австралопитека из Эфиопии, демонстрирующие прямоходящую форму и примитивные инструменты.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1,6 млн лет назад—Мальчик из Турканы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и скелет Homo erectus, свидетельствующие о первых миграциях и освоении огня.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тыс. лет назад—Пещерные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артефакты, демонстрирующие развитие символического мышления и культуры.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и абстрактное мышление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человека обладает сложной корой, способной к абстрактному мышлению, решению задач и созданию новых идей, чего нет у других животных.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культуры и искусства
</a:t>
            </a:r>
            <a:pPr algn="ctr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создают произведения искусства, музыку и ритуалы, что отражает богатство внутреннего мира и социальную организацию, отличающуюся от животных.
</a:t>
            </a:r>
            <a:endParaRPr lang="en-US" sz="1295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и коммуникация
</a:t>
            </a:r>
            <a:pPr algn="ctr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использовать речь для выражения сложных понятий, общения и передачи знаний, что обеспечивает более тесное взаимодействие в обществе.
</a:t>
            </a:r>
            <a:endParaRPr lang="en-US" sz="1297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человека от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 природы на развитие 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периоды и засухи заставляли людей искать новые места для жизни, осваивать миграции и менять образ жизни для выживания.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холода появлялась одежда из шкур животных, а жилища строились с учётом суровых климатических условий.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природе стимулировали изобретение новых орудий и развитие навыков охоты и собирательства.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эволюции человека: схема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антропологические и палеонтологические исследования
</a:t>
            </a:r>
            <a:endParaRPr lang="en-US" sz="17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инструментов сыграло ключевую роль в эволюции мозга и социальной организации древних людей.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орудий труда стало важным признаком рода Homo, свидетельствующим о развитии умения планировать и использовать окружающие ресурсы.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позволяли эффективно охотиться и разделывать добычу, а также собирать коренья и защищаться от опасностей окружающей среды.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орудия, созданные Homo habilis более двух миллионов лет назад, включали рубила, скребки и ножи, которые улучшали выживание в природе.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орудий труда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 Homo sapiens оставили первые следы культуры: украшения из костей и камней подчёркивают стремление к самовыражению.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человеческой культуры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захоронения свидетельствуют о развитии религиозных представлений и первых формах социальной организации и языка.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и пещерные изображения раскрывают зачатки художественного мышления и символического восприятия мира.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814565"/>
            <a:ext cx="4894200" cy="3073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древних видов Homo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древних видов человека: рост, объём мозга и период существования.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совпадает с усложнением поведения и социальной жизни у Homo sapiens.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антропологических исследований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жизнь первых людей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жили в небольших общинах, где совместные усилия обеспечивали охоту и защиту от хищников. Взаимопомощь была ключом к выживанию в суровых условиях.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миграции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рациона были охота и собирательство. Сезонные миграции позволяли искать новые источники пищи и адаптироваться к изменчивому климату.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из костей и шкур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стоянке Костёнки в России археологи нашли жилища, построенные из костей мамонта и шкур. Эти сооружения обеспечивали тепло и защиту от холода в ледниковый период.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жилища древних людей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языка и общения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Членораздельная речь позволила координировать действия группы при охоте и собирательстве, делая коллективную работу более эффективной.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и опыта между поколениями происходила через рассказы и устные традиции, что ускоряло развитие культуры.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стал основой формирования социальных связей, коллективов и появлению обрядов и мифов.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471575"/>
            <a:ext cx="84879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древних людей по Земле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тыс. лет назад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начали массовое расселение из Африки, преодолевая новые климатические и географические барьеры.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29275" y="16249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15-10 тыс. лет назад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 в Америке через Берингов мост и продолжение миграционных процессов.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09950" y="26430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50-40 тыс. лет назад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Европы и встреча с неандертальцами привели к культурным обменам и генетическим смешениям.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72763" y="2416313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40-30 тыс. лет назад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Азии и Австралии, развитие различных культурных традиций и адаптация к новым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ДНК-генеалогия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генетического материала позволяет проследить происхождение и миграции древних людей, выявить генетические связи между видами и популяциями.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3D-реконструкция черепов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технологии создают реалистичные изображения лиц древних людей, помогая лучше понять их анатомию и возможный облик.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Радиоуглеродное датирование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определяет возраст археологических находок, устанавливая точные временные рамки для исторических событий и эволюционных этапов.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методы изучения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 и нерешённые вопросы науки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древних ДНК позволяет уточнять маршруты миграций и выявлять сложные модели смешения популяций.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Доказано, что Homo sapiens скрещивались с неандертальцами и денисовцами, что расширяет понимание генетического многообразия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Денисовой пещере обнаружены останки возможного нового вида древнего человека, что ставит вопросы о видовом разнообразии рода Homo.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открытия, учёные продолжают спорить о причинах вымирания неандертальцев и роли других видов в эволюции человека.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происхождении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человека помогает глубже понять природу, культуру и историю общества, формируя уважение к науке и стремление сохранять природу для будущих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2026-05-08T07:33:44Z</dcterms:created>
  <dcterms:modified xsi:type="dcterms:W3CDTF">2026-05-08T07:33:44Z</dcterms:modified>
</cp:coreProperties>
</file>